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41"/>
  </p:notesMasterIdLst>
  <p:sldIdLst>
    <p:sldId id="256" r:id="rId2"/>
    <p:sldId id="257" r:id="rId3"/>
    <p:sldId id="259" r:id="rId4"/>
    <p:sldId id="310" r:id="rId5"/>
    <p:sldId id="260" r:id="rId6"/>
    <p:sldId id="261" r:id="rId7"/>
    <p:sldId id="262" r:id="rId8"/>
    <p:sldId id="311" r:id="rId9"/>
    <p:sldId id="263" r:id="rId10"/>
    <p:sldId id="265" r:id="rId11"/>
    <p:sldId id="264" r:id="rId12"/>
    <p:sldId id="266" r:id="rId13"/>
    <p:sldId id="267" r:id="rId14"/>
    <p:sldId id="303" r:id="rId15"/>
    <p:sldId id="304" r:id="rId16"/>
    <p:sldId id="305" r:id="rId17"/>
    <p:sldId id="306" r:id="rId18"/>
    <p:sldId id="307" r:id="rId19"/>
    <p:sldId id="269" r:id="rId20"/>
    <p:sldId id="308" r:id="rId21"/>
    <p:sldId id="309" r:id="rId22"/>
    <p:sldId id="312" r:id="rId23"/>
    <p:sldId id="273" r:id="rId24"/>
    <p:sldId id="271" r:id="rId25"/>
    <p:sldId id="314" r:id="rId26"/>
    <p:sldId id="313" r:id="rId27"/>
    <p:sldId id="315" r:id="rId28"/>
    <p:sldId id="316" r:id="rId29"/>
    <p:sldId id="317" r:id="rId30"/>
    <p:sldId id="274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277" r:id="rId39"/>
    <p:sldId id="279" r:id="rId40"/>
  </p:sldIdLst>
  <p:sldSz cx="9144000" cy="5143500" type="screen16x9"/>
  <p:notesSz cx="6858000" cy="9144000"/>
  <p:embeddedFontLst>
    <p:embeddedFont>
      <p:font typeface="MingLiU-ExtB" panose="02020500000000000000" pitchFamily="18" charset="-120"/>
      <p:regular r:id="rId42"/>
    </p:embeddedFont>
    <p:embeddedFont>
      <p:font typeface="Agency FB" panose="020B0503020202020204"/>
      <p:regular r:id="rId43"/>
      <p:bold r:id="rId44"/>
    </p:embeddedFont>
    <p:embeddedFont>
      <p:font typeface="Algerian" pitchFamily="82" charset="0"/>
      <p:regular r:id="rId45"/>
    </p:embeddedFont>
    <p:embeddedFont>
      <p:font typeface="Bahnschrift" panose="020B0502040204020203" pitchFamily="34" charset="0"/>
      <p:regular r:id="rId46"/>
      <p:bold r:id="rId47"/>
    </p:embeddedFont>
    <p:embeddedFont>
      <p:font typeface="Bahnschrift SemiBold SemiConden" panose="020B0502040204020203" pitchFamily="34" charset="0"/>
      <p:bold r:id="rId48"/>
    </p:embeddedFont>
    <p:embeddedFont>
      <p:font typeface="Barlow"/>
      <p:regular r:id="rId49"/>
      <p:bold r:id="rId50"/>
      <p:italic r:id="rId51"/>
      <p:boldItalic r:id="rId52"/>
    </p:embeddedFont>
    <p:embeddedFont>
      <p:font typeface="Bodoni MT" panose="02070603080606020203" pitchFamily="18" charset="0"/>
      <p:regular r:id="rId53"/>
      <p:bold r:id="rId54"/>
      <p:italic r:id="rId55"/>
      <p:boldItalic r:id="rId56"/>
    </p:embeddedFont>
    <p:embeddedFont>
      <p:font typeface="Bookman Old Style" panose="02050604050505020204" pitchFamily="18" charset="0"/>
      <p:regular r:id="rId57"/>
      <p:bold r:id="rId58"/>
      <p:italic r:id="rId59"/>
      <p:boldItalic r:id="rId60"/>
    </p:embeddedFont>
    <p:embeddedFont>
      <p:font typeface="Century" panose="02040604050505020304" pitchFamily="18" charset="0"/>
      <p:regular r:id="rId61"/>
    </p:embeddedFont>
    <p:embeddedFont>
      <p:font typeface="Century Schoolbook" panose="02040604050505020304" pitchFamily="18" charset="0"/>
      <p:regular r:id="rId62"/>
      <p:bold r:id="rId63"/>
      <p:italic r:id="rId64"/>
      <p:boldItalic r:id="rId65"/>
    </p:embeddedFont>
    <p:embeddedFont>
      <p:font typeface="Comic Sans MS" panose="030F0702030302020204"/>
      <p:regular r:id="rId66"/>
      <p:bold r:id="rId67"/>
      <p:italic r:id="rId68"/>
      <p:boldItalic r:id="rId69"/>
    </p:embeddedFont>
    <p:embeddedFont>
      <p:font typeface="Consolas" panose="020B0609020204030204"/>
      <p:regular r:id="rId70"/>
      <p:bold r:id="rId71"/>
      <p:italic r:id="rId72"/>
      <p:boldItalic r:id="rId73"/>
    </p:embeddedFont>
    <p:embeddedFont>
      <p:font typeface="Microsoft PhagsPa" panose="020B0502040204020203"/>
      <p:regular r:id="rId74"/>
      <p:bold r:id="rId75"/>
    </p:embeddedFont>
    <p:embeddedFont>
      <p:font typeface="Mistral" panose="03090702030407020403" pitchFamily="66" charset="0"/>
      <p:regular r:id="rId76"/>
    </p:embeddedFont>
    <p:embeddedFont>
      <p:font typeface="Mongolian Baiti" panose="03000500000000000000" pitchFamily="66" charset="0"/>
      <p:regular r:id="rId77"/>
    </p:embeddedFont>
    <p:embeddedFont>
      <p:font typeface="Montserrat ExtraBold" pitchFamily="2" charset="0"/>
      <p:bold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111111"/>
    <a:srgbClr val="D5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15087F-AA6A-4774-B88B-2391620D17C5}">
  <a:tblStyle styleId="{D815087F-AA6A-4774-B88B-2391620D17C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25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font" Target="fonts/font1.fntdata" /><Relationship Id="rId47" Type="http://schemas.openxmlformats.org/officeDocument/2006/relationships/font" Target="fonts/font6.fntdata" /><Relationship Id="rId50" Type="http://schemas.openxmlformats.org/officeDocument/2006/relationships/font" Target="fonts/font9.fntdata" /><Relationship Id="rId55" Type="http://schemas.openxmlformats.org/officeDocument/2006/relationships/font" Target="fonts/font14.fntdata" /><Relationship Id="rId63" Type="http://schemas.openxmlformats.org/officeDocument/2006/relationships/font" Target="fonts/font22.fntdata" /><Relationship Id="rId68" Type="http://schemas.openxmlformats.org/officeDocument/2006/relationships/font" Target="fonts/font27.fntdata" /><Relationship Id="rId76" Type="http://schemas.openxmlformats.org/officeDocument/2006/relationships/font" Target="fonts/font35.fntdata" /><Relationship Id="rId7" Type="http://schemas.openxmlformats.org/officeDocument/2006/relationships/slide" Target="slides/slide6.xml" /><Relationship Id="rId71" Type="http://schemas.openxmlformats.org/officeDocument/2006/relationships/font" Target="fonts/font30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9" Type="http://schemas.openxmlformats.org/officeDocument/2006/relationships/slide" Target="slides/slide28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font" Target="fonts/font4.fntdata" /><Relationship Id="rId53" Type="http://schemas.openxmlformats.org/officeDocument/2006/relationships/font" Target="fonts/font12.fntdata" /><Relationship Id="rId58" Type="http://schemas.openxmlformats.org/officeDocument/2006/relationships/font" Target="fonts/font17.fntdata" /><Relationship Id="rId66" Type="http://schemas.openxmlformats.org/officeDocument/2006/relationships/font" Target="fonts/font25.fntdata" /><Relationship Id="rId74" Type="http://schemas.openxmlformats.org/officeDocument/2006/relationships/font" Target="fonts/font33.fntdata" /><Relationship Id="rId79" Type="http://schemas.openxmlformats.org/officeDocument/2006/relationships/font" Target="fonts/font38.fntdata" /><Relationship Id="rId5" Type="http://schemas.openxmlformats.org/officeDocument/2006/relationships/slide" Target="slides/slide4.xml" /><Relationship Id="rId61" Type="http://schemas.openxmlformats.org/officeDocument/2006/relationships/font" Target="fonts/font20.fntdata" /><Relationship Id="rId82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font" Target="fonts/font3.fntdata" /><Relationship Id="rId52" Type="http://schemas.openxmlformats.org/officeDocument/2006/relationships/font" Target="fonts/font11.fntdata" /><Relationship Id="rId60" Type="http://schemas.openxmlformats.org/officeDocument/2006/relationships/font" Target="fonts/font19.fntdata" /><Relationship Id="rId65" Type="http://schemas.openxmlformats.org/officeDocument/2006/relationships/font" Target="fonts/font24.fntdata" /><Relationship Id="rId73" Type="http://schemas.openxmlformats.org/officeDocument/2006/relationships/font" Target="fonts/font32.fntdata" /><Relationship Id="rId78" Type="http://schemas.openxmlformats.org/officeDocument/2006/relationships/font" Target="fonts/font37.fntdata" /><Relationship Id="rId81" Type="http://schemas.openxmlformats.org/officeDocument/2006/relationships/viewProps" Target="view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font" Target="fonts/font2.fntdata" /><Relationship Id="rId48" Type="http://schemas.openxmlformats.org/officeDocument/2006/relationships/font" Target="fonts/font7.fntdata" /><Relationship Id="rId56" Type="http://schemas.openxmlformats.org/officeDocument/2006/relationships/font" Target="fonts/font15.fntdata" /><Relationship Id="rId64" Type="http://schemas.openxmlformats.org/officeDocument/2006/relationships/font" Target="fonts/font23.fntdata" /><Relationship Id="rId69" Type="http://schemas.openxmlformats.org/officeDocument/2006/relationships/font" Target="fonts/font28.fntdata" /><Relationship Id="rId77" Type="http://schemas.openxmlformats.org/officeDocument/2006/relationships/font" Target="fonts/font36.fntdata" /><Relationship Id="rId8" Type="http://schemas.openxmlformats.org/officeDocument/2006/relationships/slide" Target="slides/slide7.xml" /><Relationship Id="rId51" Type="http://schemas.openxmlformats.org/officeDocument/2006/relationships/font" Target="fonts/font10.fntdata" /><Relationship Id="rId72" Type="http://schemas.openxmlformats.org/officeDocument/2006/relationships/font" Target="fonts/font31.fntdata" /><Relationship Id="rId80" Type="http://schemas.openxmlformats.org/officeDocument/2006/relationships/presProps" Target="presProps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font" Target="fonts/font5.fntdata" /><Relationship Id="rId59" Type="http://schemas.openxmlformats.org/officeDocument/2006/relationships/font" Target="fonts/font18.fntdata" /><Relationship Id="rId67" Type="http://schemas.openxmlformats.org/officeDocument/2006/relationships/font" Target="fonts/font26.fntdata" /><Relationship Id="rId20" Type="http://schemas.openxmlformats.org/officeDocument/2006/relationships/slide" Target="slides/slide19.xml" /><Relationship Id="rId41" Type="http://schemas.openxmlformats.org/officeDocument/2006/relationships/notesMaster" Target="notesMasters/notesMaster1.xml" /><Relationship Id="rId54" Type="http://schemas.openxmlformats.org/officeDocument/2006/relationships/font" Target="fonts/font13.fntdata" /><Relationship Id="rId62" Type="http://schemas.openxmlformats.org/officeDocument/2006/relationships/font" Target="fonts/font21.fntdata" /><Relationship Id="rId70" Type="http://schemas.openxmlformats.org/officeDocument/2006/relationships/font" Target="fonts/font29.fntdata" /><Relationship Id="rId75" Type="http://schemas.openxmlformats.org/officeDocument/2006/relationships/font" Target="fonts/font34.fntdata" /><Relationship Id="rId83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font" Target="fonts/font8.fntdata" /><Relationship Id="rId57" Type="http://schemas.openxmlformats.org/officeDocument/2006/relationships/font" Target="fonts/font16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fa0a2cd0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fa0a2cd0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fa0a2cd049_0_2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fa0a2cd049_0_2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fa0a2cd049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fa0a2cd049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fa0a2cd049_0_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fa0a2cd049_0_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fa0a2cd049_0_1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fa0a2cd049_0_1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f9e9c255b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f9e9c255b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fa0a2cd049_0_1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fa0a2cd049_0_1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fa0a2cd049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fa0a2cd049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fa0a2cd049_0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fa0a2cd049_0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a0a2cd049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a0a2cd049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a0a2cd049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a0a2cd049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a0a2cd049_0_21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a0a2cd049_0_21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a0a2cd049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a0a2cd049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a0a2cd049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a0a2cd049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a0a2cd049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a0a2cd049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a0a2cd049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a0a2cd049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a0a2cd049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a0a2cd049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fa0a2cd049_0_1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fa0a2cd049_0_1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fa0a2cd049_0_2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0" name="Google Shape;1740;gfa0a2cd049_0_2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fa0a2cd049_0_2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fa0a2cd049_0_2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f9e9c255b8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f9e9c255b8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fa0a2cd049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fa0a2cd049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f9e9c255b8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f9e9c255b8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f9e9c255b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f9e9c255b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f9e9c255b8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f9e9c255b8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f9e9c255b8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f9e9c255b8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fa0a2cd049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fa0a2cd049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 /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Relationship Id="rId5" Type="http://schemas.openxmlformats.org/officeDocument/2006/relationships/hyperlink" Target="http://bit.ly/2TtBDfr" TargetMode="External" /><Relationship Id="rId4" Type="http://schemas.openxmlformats.org/officeDocument/2006/relationships/hyperlink" Target="http://bit.ly/2TyoMsr" TargetMode="Externa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4300" y="2317236"/>
            <a:ext cx="3857700" cy="120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4300" y="3990050"/>
            <a:ext cx="3857700" cy="385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208625" y="-338775"/>
            <a:ext cx="741600" cy="7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441121" y="-186375"/>
            <a:ext cx="1300217" cy="925411"/>
            <a:chOff x="-20429" y="-42175"/>
            <a:chExt cx="1300217" cy="92541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1" name="Google Shape;21;p2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22" name="Google Shape;22;p2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7" name="Google Shape;27;p2"/>
          <p:cNvGrpSpPr/>
          <p:nvPr/>
        </p:nvGrpSpPr>
        <p:grpSpPr>
          <a:xfrm rot="5400000">
            <a:off x="3946722" y="-525543"/>
            <a:ext cx="113753" cy="1603746"/>
            <a:chOff x="351725" y="2147797"/>
            <a:chExt cx="137400" cy="1937125"/>
          </a:xfrm>
        </p:grpSpPr>
        <p:sp>
          <p:nvSpPr>
            <p:cNvPr id="28" name="Google Shape;28;p2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1034360" y="4052782"/>
            <a:ext cx="113753" cy="1603746"/>
            <a:chOff x="351725" y="2147797"/>
            <a:chExt cx="137400" cy="1937125"/>
          </a:xfrm>
        </p:grpSpPr>
        <p:sp>
          <p:nvSpPr>
            <p:cNvPr id="34" name="Google Shape;34;p2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"/>
          <p:cNvSpPr txBox="1">
            <a:spLocks noGrp="1"/>
          </p:cNvSpPr>
          <p:nvPr>
            <p:ph type="subTitle" idx="1"/>
          </p:nvPr>
        </p:nvSpPr>
        <p:spPr>
          <a:xfrm>
            <a:off x="714300" y="1054850"/>
            <a:ext cx="3790200" cy="3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3" name="Google Shape;433;p15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5"/>
          <p:cNvSpPr txBox="1">
            <a:spLocks noGrp="1"/>
          </p:cNvSpPr>
          <p:nvPr>
            <p:ph type="subTitle" idx="2"/>
          </p:nvPr>
        </p:nvSpPr>
        <p:spPr>
          <a:xfrm>
            <a:off x="4639500" y="1054850"/>
            <a:ext cx="3790200" cy="35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5" name="Google Shape;435;p15"/>
          <p:cNvSpPr/>
          <p:nvPr/>
        </p:nvSpPr>
        <p:spPr>
          <a:xfrm rot="10800000">
            <a:off x="7394371" y="4605461"/>
            <a:ext cx="741600" cy="7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15"/>
          <p:cNvGrpSpPr/>
          <p:nvPr/>
        </p:nvGrpSpPr>
        <p:grpSpPr>
          <a:xfrm>
            <a:off x="7506200" y="209267"/>
            <a:ext cx="2067200" cy="286500"/>
            <a:chOff x="2201950" y="260700"/>
            <a:chExt cx="2067200" cy="286500"/>
          </a:xfrm>
        </p:grpSpPr>
        <p:cxnSp>
          <p:nvCxnSpPr>
            <p:cNvPr id="437" name="Google Shape;437;p15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15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15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15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15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15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15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15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15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15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15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15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49" name="Google Shape;449;p15"/>
          <p:cNvGrpSpPr/>
          <p:nvPr/>
        </p:nvGrpSpPr>
        <p:grpSpPr>
          <a:xfrm rot="10800000">
            <a:off x="7603258" y="4269250"/>
            <a:ext cx="1300217" cy="925411"/>
            <a:chOff x="-20429" y="-42175"/>
            <a:chExt cx="1300217" cy="925411"/>
          </a:xfrm>
        </p:grpSpPr>
        <p:grpSp>
          <p:nvGrpSpPr>
            <p:cNvPr id="450" name="Google Shape;450;p15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451" name="Google Shape;451;p15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2" name="Google Shape;452;p15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3" name="Google Shape;453;p15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4" name="Google Shape;454;p15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5" name="Google Shape;455;p15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15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15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458" name="Google Shape;458;p15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459" name="Google Shape;459;p15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0" name="Google Shape;460;p15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1" name="Google Shape;461;p15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2" name="Google Shape;462;p15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63" name="Google Shape;463;p15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464" name="Google Shape;464;p15"/>
          <p:cNvGrpSpPr/>
          <p:nvPr/>
        </p:nvGrpSpPr>
        <p:grpSpPr>
          <a:xfrm rot="5400000">
            <a:off x="1136847" y="-525543"/>
            <a:ext cx="113753" cy="1603746"/>
            <a:chOff x="351725" y="2147797"/>
            <a:chExt cx="137400" cy="1937125"/>
          </a:xfrm>
        </p:grpSpPr>
        <p:sp>
          <p:nvSpPr>
            <p:cNvPr id="465" name="Google Shape;465;p15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6"/>
          <p:cNvSpPr txBox="1">
            <a:spLocks noGrp="1"/>
          </p:cNvSpPr>
          <p:nvPr>
            <p:ph type="title" hasCustomPrompt="1"/>
          </p:nvPr>
        </p:nvSpPr>
        <p:spPr>
          <a:xfrm>
            <a:off x="1041512" y="1804700"/>
            <a:ext cx="7839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2" name="Google Shape;472;p16"/>
          <p:cNvSpPr txBox="1">
            <a:spLocks noGrp="1"/>
          </p:cNvSpPr>
          <p:nvPr>
            <p:ph type="subTitle" idx="1"/>
          </p:nvPr>
        </p:nvSpPr>
        <p:spPr>
          <a:xfrm>
            <a:off x="2104798" y="2424702"/>
            <a:ext cx="20673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16"/>
          <p:cNvSpPr txBox="1">
            <a:spLocks noGrp="1"/>
          </p:cNvSpPr>
          <p:nvPr>
            <p:ph type="title" idx="2"/>
          </p:nvPr>
        </p:nvSpPr>
        <p:spPr>
          <a:xfrm>
            <a:off x="2104798" y="1681550"/>
            <a:ext cx="20673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16"/>
          <p:cNvSpPr txBox="1">
            <a:spLocks noGrp="1"/>
          </p:cNvSpPr>
          <p:nvPr>
            <p:ph type="title" idx="3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5" name="Google Shape;475;p16"/>
          <p:cNvSpPr txBox="1">
            <a:spLocks noGrp="1"/>
          </p:cNvSpPr>
          <p:nvPr>
            <p:ph type="title" idx="4" hasCustomPrompt="1"/>
          </p:nvPr>
        </p:nvSpPr>
        <p:spPr>
          <a:xfrm>
            <a:off x="5299112" y="1804700"/>
            <a:ext cx="7839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6" name="Google Shape;476;p16"/>
          <p:cNvSpPr txBox="1">
            <a:spLocks noGrp="1"/>
          </p:cNvSpPr>
          <p:nvPr>
            <p:ph type="subTitle" idx="5"/>
          </p:nvPr>
        </p:nvSpPr>
        <p:spPr>
          <a:xfrm>
            <a:off x="6362398" y="2424702"/>
            <a:ext cx="20673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16"/>
          <p:cNvSpPr txBox="1">
            <a:spLocks noGrp="1"/>
          </p:cNvSpPr>
          <p:nvPr>
            <p:ph type="title" idx="6"/>
          </p:nvPr>
        </p:nvSpPr>
        <p:spPr>
          <a:xfrm>
            <a:off x="6362398" y="1681550"/>
            <a:ext cx="20673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16"/>
          <p:cNvSpPr txBox="1">
            <a:spLocks noGrp="1"/>
          </p:cNvSpPr>
          <p:nvPr>
            <p:ph type="title" idx="7" hasCustomPrompt="1"/>
          </p:nvPr>
        </p:nvSpPr>
        <p:spPr>
          <a:xfrm>
            <a:off x="1041512" y="3422250"/>
            <a:ext cx="7839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79" name="Google Shape;479;p16"/>
          <p:cNvSpPr txBox="1">
            <a:spLocks noGrp="1"/>
          </p:cNvSpPr>
          <p:nvPr>
            <p:ph type="subTitle" idx="8"/>
          </p:nvPr>
        </p:nvSpPr>
        <p:spPr>
          <a:xfrm>
            <a:off x="2104798" y="4042252"/>
            <a:ext cx="20673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16"/>
          <p:cNvSpPr txBox="1">
            <a:spLocks noGrp="1"/>
          </p:cNvSpPr>
          <p:nvPr>
            <p:ph type="title" idx="9"/>
          </p:nvPr>
        </p:nvSpPr>
        <p:spPr>
          <a:xfrm>
            <a:off x="2104798" y="3299100"/>
            <a:ext cx="20673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6"/>
          <p:cNvSpPr txBox="1">
            <a:spLocks noGrp="1"/>
          </p:cNvSpPr>
          <p:nvPr>
            <p:ph type="title" idx="13" hasCustomPrompt="1"/>
          </p:nvPr>
        </p:nvSpPr>
        <p:spPr>
          <a:xfrm>
            <a:off x="5299112" y="3422250"/>
            <a:ext cx="7839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2" name="Google Shape;482;p16"/>
          <p:cNvSpPr txBox="1">
            <a:spLocks noGrp="1"/>
          </p:cNvSpPr>
          <p:nvPr>
            <p:ph type="subTitle" idx="14"/>
          </p:nvPr>
        </p:nvSpPr>
        <p:spPr>
          <a:xfrm>
            <a:off x="6362398" y="4042252"/>
            <a:ext cx="20673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6"/>
          <p:cNvSpPr txBox="1">
            <a:spLocks noGrp="1"/>
          </p:cNvSpPr>
          <p:nvPr>
            <p:ph type="title" idx="15"/>
          </p:nvPr>
        </p:nvSpPr>
        <p:spPr>
          <a:xfrm>
            <a:off x="6362398" y="3299100"/>
            <a:ext cx="20673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7"/>
          <p:cNvSpPr txBox="1">
            <a:spLocks noGrp="1"/>
          </p:cNvSpPr>
          <p:nvPr>
            <p:ph type="subTitle" idx="1"/>
          </p:nvPr>
        </p:nvSpPr>
        <p:spPr>
          <a:xfrm>
            <a:off x="714300" y="3166100"/>
            <a:ext cx="23286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6" name="Google Shape;486;p17"/>
          <p:cNvSpPr txBox="1">
            <a:spLocks noGrp="1"/>
          </p:cNvSpPr>
          <p:nvPr>
            <p:ph type="title"/>
          </p:nvPr>
        </p:nvSpPr>
        <p:spPr>
          <a:xfrm>
            <a:off x="714300" y="2671496"/>
            <a:ext cx="2328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17"/>
          <p:cNvSpPr txBox="1">
            <a:spLocks noGrp="1"/>
          </p:cNvSpPr>
          <p:nvPr>
            <p:ph type="title" idx="2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17"/>
          <p:cNvSpPr txBox="1">
            <a:spLocks noGrp="1"/>
          </p:cNvSpPr>
          <p:nvPr>
            <p:ph type="subTitle" idx="3"/>
          </p:nvPr>
        </p:nvSpPr>
        <p:spPr>
          <a:xfrm>
            <a:off x="3407696" y="3166100"/>
            <a:ext cx="23286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7"/>
          <p:cNvSpPr txBox="1">
            <a:spLocks noGrp="1"/>
          </p:cNvSpPr>
          <p:nvPr>
            <p:ph type="title" idx="4"/>
          </p:nvPr>
        </p:nvSpPr>
        <p:spPr>
          <a:xfrm>
            <a:off x="3407700" y="2671496"/>
            <a:ext cx="2328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17"/>
          <p:cNvSpPr txBox="1">
            <a:spLocks noGrp="1"/>
          </p:cNvSpPr>
          <p:nvPr>
            <p:ph type="subTitle" idx="5"/>
          </p:nvPr>
        </p:nvSpPr>
        <p:spPr>
          <a:xfrm>
            <a:off x="6092254" y="3166100"/>
            <a:ext cx="23286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1" name="Google Shape;491;p17"/>
          <p:cNvSpPr txBox="1">
            <a:spLocks noGrp="1"/>
          </p:cNvSpPr>
          <p:nvPr>
            <p:ph type="title" idx="6"/>
          </p:nvPr>
        </p:nvSpPr>
        <p:spPr>
          <a:xfrm>
            <a:off x="6092262" y="2671496"/>
            <a:ext cx="2328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8"/>
          <p:cNvSpPr txBox="1">
            <a:spLocks noGrp="1"/>
          </p:cNvSpPr>
          <p:nvPr>
            <p:ph type="subTitle" idx="1"/>
          </p:nvPr>
        </p:nvSpPr>
        <p:spPr>
          <a:xfrm>
            <a:off x="1944525" y="3281225"/>
            <a:ext cx="23286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8"/>
          <p:cNvSpPr txBox="1">
            <a:spLocks noGrp="1"/>
          </p:cNvSpPr>
          <p:nvPr>
            <p:ph type="title"/>
          </p:nvPr>
        </p:nvSpPr>
        <p:spPr>
          <a:xfrm>
            <a:off x="1944525" y="2873696"/>
            <a:ext cx="2328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8"/>
          <p:cNvSpPr txBox="1">
            <a:spLocks noGrp="1"/>
          </p:cNvSpPr>
          <p:nvPr>
            <p:ph type="title" idx="2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8"/>
          <p:cNvSpPr txBox="1">
            <a:spLocks noGrp="1"/>
          </p:cNvSpPr>
          <p:nvPr>
            <p:ph type="subTitle" idx="3"/>
          </p:nvPr>
        </p:nvSpPr>
        <p:spPr>
          <a:xfrm>
            <a:off x="1944521" y="1769050"/>
            <a:ext cx="23286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8"/>
          <p:cNvSpPr txBox="1">
            <a:spLocks noGrp="1"/>
          </p:cNvSpPr>
          <p:nvPr>
            <p:ph type="title" idx="4"/>
          </p:nvPr>
        </p:nvSpPr>
        <p:spPr>
          <a:xfrm>
            <a:off x="1944525" y="1361521"/>
            <a:ext cx="2328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8"/>
          <p:cNvSpPr txBox="1">
            <a:spLocks noGrp="1"/>
          </p:cNvSpPr>
          <p:nvPr>
            <p:ph type="subTitle" idx="5"/>
          </p:nvPr>
        </p:nvSpPr>
        <p:spPr>
          <a:xfrm>
            <a:off x="4883341" y="3281225"/>
            <a:ext cx="23286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8"/>
          <p:cNvSpPr txBox="1">
            <a:spLocks noGrp="1"/>
          </p:cNvSpPr>
          <p:nvPr>
            <p:ph type="title" idx="6"/>
          </p:nvPr>
        </p:nvSpPr>
        <p:spPr>
          <a:xfrm>
            <a:off x="4883350" y="2873696"/>
            <a:ext cx="2328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8"/>
          <p:cNvSpPr txBox="1">
            <a:spLocks noGrp="1"/>
          </p:cNvSpPr>
          <p:nvPr>
            <p:ph type="subTitle" idx="7"/>
          </p:nvPr>
        </p:nvSpPr>
        <p:spPr>
          <a:xfrm>
            <a:off x="4883341" y="1769050"/>
            <a:ext cx="23286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8"/>
          <p:cNvSpPr txBox="1">
            <a:spLocks noGrp="1"/>
          </p:cNvSpPr>
          <p:nvPr>
            <p:ph type="title" idx="8"/>
          </p:nvPr>
        </p:nvSpPr>
        <p:spPr>
          <a:xfrm>
            <a:off x="4883350" y="1361521"/>
            <a:ext cx="2328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02" name="Google Shape;502;p18"/>
          <p:cNvGrpSpPr/>
          <p:nvPr/>
        </p:nvGrpSpPr>
        <p:grpSpPr>
          <a:xfrm flipH="1">
            <a:off x="7625425" y="4612901"/>
            <a:ext cx="2067200" cy="286500"/>
            <a:chOff x="2201950" y="260700"/>
            <a:chExt cx="2067200" cy="286500"/>
          </a:xfrm>
        </p:grpSpPr>
        <p:cxnSp>
          <p:nvCxnSpPr>
            <p:cNvPr id="503" name="Google Shape;503;p18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18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18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18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7" name="Google Shape;507;p18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8" name="Google Shape;508;p18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9" name="Google Shape;509;p18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0" name="Google Shape;510;p18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18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2" name="Google Shape;512;p18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3" name="Google Shape;513;p18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4" name="Google Shape;514;p18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5" name="Google Shape;515;p18"/>
          <p:cNvGrpSpPr/>
          <p:nvPr/>
        </p:nvGrpSpPr>
        <p:grpSpPr>
          <a:xfrm rot="-5400000" flipH="1">
            <a:off x="7842985" y="-525543"/>
            <a:ext cx="113753" cy="1603746"/>
            <a:chOff x="351725" y="2147797"/>
            <a:chExt cx="137400" cy="1937125"/>
          </a:xfrm>
        </p:grpSpPr>
        <p:sp>
          <p:nvSpPr>
            <p:cNvPr id="516" name="Google Shape;516;p18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8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8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8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8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18"/>
          <p:cNvSpPr/>
          <p:nvPr/>
        </p:nvSpPr>
        <p:spPr>
          <a:xfrm rot="10800000">
            <a:off x="4784813" y="4790874"/>
            <a:ext cx="741600" cy="7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2" name="Google Shape;522;p18"/>
          <p:cNvGrpSpPr/>
          <p:nvPr/>
        </p:nvGrpSpPr>
        <p:grpSpPr>
          <a:xfrm rot="10800000">
            <a:off x="3933500" y="4454663"/>
            <a:ext cx="1300217" cy="925411"/>
            <a:chOff x="-20429" y="-42175"/>
            <a:chExt cx="1300217" cy="925411"/>
          </a:xfrm>
        </p:grpSpPr>
        <p:grpSp>
          <p:nvGrpSpPr>
            <p:cNvPr id="523" name="Google Shape;523;p18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524" name="Google Shape;524;p18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5" name="Google Shape;525;p18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18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18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8" name="Google Shape;528;p18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" name="Google Shape;529;p18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0" name="Google Shape;530;p18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31" name="Google Shape;531;p18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532" name="Google Shape;532;p18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3" name="Google Shape;533;p18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4" name="Google Shape;534;p18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5" name="Google Shape;535;p18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18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537" name="Google Shape;537;p18"/>
          <p:cNvGrpSpPr/>
          <p:nvPr/>
        </p:nvGrpSpPr>
        <p:grpSpPr>
          <a:xfrm rot="5400000">
            <a:off x="1051972" y="4086920"/>
            <a:ext cx="113753" cy="1603746"/>
            <a:chOff x="351725" y="2147797"/>
            <a:chExt cx="137400" cy="1937125"/>
          </a:xfrm>
        </p:grpSpPr>
        <p:sp>
          <p:nvSpPr>
            <p:cNvPr id="538" name="Google Shape;538;p18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8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19"/>
          <p:cNvSpPr txBox="1">
            <a:spLocks noGrp="1"/>
          </p:cNvSpPr>
          <p:nvPr>
            <p:ph type="subTitle" idx="1"/>
          </p:nvPr>
        </p:nvSpPr>
        <p:spPr>
          <a:xfrm>
            <a:off x="714300" y="4061453"/>
            <a:ext cx="20577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19"/>
          <p:cNvSpPr txBox="1">
            <a:spLocks noGrp="1"/>
          </p:cNvSpPr>
          <p:nvPr>
            <p:ph type="title"/>
          </p:nvPr>
        </p:nvSpPr>
        <p:spPr>
          <a:xfrm>
            <a:off x="714300" y="3692450"/>
            <a:ext cx="2057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6" name="Google Shape;546;p19"/>
          <p:cNvSpPr txBox="1">
            <a:spLocks noGrp="1"/>
          </p:cNvSpPr>
          <p:nvPr>
            <p:ph type="title" idx="2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9"/>
          <p:cNvSpPr txBox="1">
            <a:spLocks noGrp="1"/>
          </p:cNvSpPr>
          <p:nvPr>
            <p:ph type="subTitle" idx="3"/>
          </p:nvPr>
        </p:nvSpPr>
        <p:spPr>
          <a:xfrm>
            <a:off x="714300" y="2242178"/>
            <a:ext cx="20577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19"/>
          <p:cNvSpPr txBox="1">
            <a:spLocks noGrp="1"/>
          </p:cNvSpPr>
          <p:nvPr>
            <p:ph type="title" idx="4"/>
          </p:nvPr>
        </p:nvSpPr>
        <p:spPr>
          <a:xfrm>
            <a:off x="714300" y="1873175"/>
            <a:ext cx="2057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9"/>
          <p:cNvSpPr txBox="1">
            <a:spLocks noGrp="1"/>
          </p:cNvSpPr>
          <p:nvPr>
            <p:ph type="subTitle" idx="5"/>
          </p:nvPr>
        </p:nvSpPr>
        <p:spPr>
          <a:xfrm>
            <a:off x="3543150" y="4061453"/>
            <a:ext cx="20577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9"/>
          <p:cNvSpPr txBox="1">
            <a:spLocks noGrp="1"/>
          </p:cNvSpPr>
          <p:nvPr>
            <p:ph type="title" idx="6"/>
          </p:nvPr>
        </p:nvSpPr>
        <p:spPr>
          <a:xfrm>
            <a:off x="3543150" y="3692450"/>
            <a:ext cx="2057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subTitle" idx="7"/>
          </p:nvPr>
        </p:nvSpPr>
        <p:spPr>
          <a:xfrm>
            <a:off x="3543150" y="2242178"/>
            <a:ext cx="20577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2" name="Google Shape;552;p19"/>
          <p:cNvSpPr txBox="1">
            <a:spLocks noGrp="1"/>
          </p:cNvSpPr>
          <p:nvPr>
            <p:ph type="title" idx="8"/>
          </p:nvPr>
        </p:nvSpPr>
        <p:spPr>
          <a:xfrm>
            <a:off x="3543150" y="1873175"/>
            <a:ext cx="2057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subTitle" idx="9"/>
          </p:nvPr>
        </p:nvSpPr>
        <p:spPr>
          <a:xfrm>
            <a:off x="6372000" y="4061453"/>
            <a:ext cx="20577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19"/>
          <p:cNvSpPr txBox="1">
            <a:spLocks noGrp="1"/>
          </p:cNvSpPr>
          <p:nvPr>
            <p:ph type="title" idx="13"/>
          </p:nvPr>
        </p:nvSpPr>
        <p:spPr>
          <a:xfrm>
            <a:off x="6372000" y="3692450"/>
            <a:ext cx="2057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19"/>
          <p:cNvSpPr txBox="1">
            <a:spLocks noGrp="1"/>
          </p:cNvSpPr>
          <p:nvPr>
            <p:ph type="subTitle" idx="14"/>
          </p:nvPr>
        </p:nvSpPr>
        <p:spPr>
          <a:xfrm>
            <a:off x="6372000" y="2242178"/>
            <a:ext cx="2057700" cy="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9"/>
          <p:cNvSpPr txBox="1">
            <a:spLocks noGrp="1"/>
          </p:cNvSpPr>
          <p:nvPr>
            <p:ph type="title" idx="15"/>
          </p:nvPr>
        </p:nvSpPr>
        <p:spPr>
          <a:xfrm>
            <a:off x="6372000" y="1873175"/>
            <a:ext cx="2057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57" name="Google Shape;557;p19"/>
          <p:cNvGrpSpPr/>
          <p:nvPr/>
        </p:nvGrpSpPr>
        <p:grpSpPr>
          <a:xfrm rot="10800000" flipH="1">
            <a:off x="8077278" y="213848"/>
            <a:ext cx="901654" cy="901654"/>
            <a:chOff x="5029238" y="2891225"/>
            <a:chExt cx="667200" cy="667200"/>
          </a:xfrm>
        </p:grpSpPr>
        <p:sp>
          <p:nvSpPr>
            <p:cNvPr id="558" name="Google Shape;558;p19"/>
            <p:cNvSpPr/>
            <p:nvPr/>
          </p:nvSpPr>
          <p:spPr>
            <a:xfrm>
              <a:off x="55296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9"/>
            <p:cNvSpPr/>
            <p:nvPr/>
          </p:nvSpPr>
          <p:spPr>
            <a:xfrm>
              <a:off x="53628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9"/>
            <p:cNvSpPr/>
            <p:nvPr/>
          </p:nvSpPr>
          <p:spPr>
            <a:xfrm>
              <a:off x="51960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9"/>
            <p:cNvSpPr/>
            <p:nvPr/>
          </p:nvSpPr>
          <p:spPr>
            <a:xfrm>
              <a:off x="50292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9"/>
            <p:cNvSpPr/>
            <p:nvPr/>
          </p:nvSpPr>
          <p:spPr>
            <a:xfrm>
              <a:off x="55296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9"/>
            <p:cNvSpPr/>
            <p:nvPr/>
          </p:nvSpPr>
          <p:spPr>
            <a:xfrm>
              <a:off x="53628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9"/>
            <p:cNvSpPr/>
            <p:nvPr/>
          </p:nvSpPr>
          <p:spPr>
            <a:xfrm>
              <a:off x="51960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9"/>
            <p:cNvSpPr/>
            <p:nvPr/>
          </p:nvSpPr>
          <p:spPr>
            <a:xfrm>
              <a:off x="55296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9"/>
            <p:cNvSpPr/>
            <p:nvPr/>
          </p:nvSpPr>
          <p:spPr>
            <a:xfrm>
              <a:off x="53628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5529638" y="28912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19"/>
          <p:cNvGrpSpPr/>
          <p:nvPr/>
        </p:nvGrpSpPr>
        <p:grpSpPr>
          <a:xfrm rot="5400000">
            <a:off x="7602750" y="4165716"/>
            <a:ext cx="2067200" cy="286500"/>
            <a:chOff x="2201950" y="260700"/>
            <a:chExt cx="2067200" cy="286500"/>
          </a:xfrm>
        </p:grpSpPr>
        <p:cxnSp>
          <p:nvCxnSpPr>
            <p:cNvPr id="569" name="Google Shape;569;p19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19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19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19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19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19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19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19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19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19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19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19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81" name="Google Shape;581;p19"/>
          <p:cNvGrpSpPr/>
          <p:nvPr/>
        </p:nvGrpSpPr>
        <p:grpSpPr>
          <a:xfrm rot="5400000">
            <a:off x="1327347" y="-525543"/>
            <a:ext cx="113753" cy="1603746"/>
            <a:chOff x="351725" y="2147797"/>
            <a:chExt cx="137400" cy="1937125"/>
          </a:xfrm>
        </p:grpSpPr>
        <p:sp>
          <p:nvSpPr>
            <p:cNvPr id="582" name="Google Shape;582;p19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7" name="Google Shape;587;p19"/>
          <p:cNvSpPr/>
          <p:nvPr/>
        </p:nvSpPr>
        <p:spPr>
          <a:xfrm>
            <a:off x="5600850" y="-632940"/>
            <a:ext cx="1300200" cy="1300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8" name="Google Shape;588;p19"/>
          <p:cNvGrpSpPr/>
          <p:nvPr/>
        </p:nvGrpSpPr>
        <p:grpSpPr>
          <a:xfrm>
            <a:off x="-235013" y="3733697"/>
            <a:ext cx="866830" cy="286496"/>
            <a:chOff x="2229538" y="252775"/>
            <a:chExt cx="1009350" cy="333600"/>
          </a:xfrm>
        </p:grpSpPr>
        <p:sp>
          <p:nvSpPr>
            <p:cNvPr id="589" name="Google Shape;589;p19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5" name="Google Shape;595;p19"/>
          <p:cNvGrpSpPr/>
          <p:nvPr/>
        </p:nvGrpSpPr>
        <p:grpSpPr>
          <a:xfrm rot="5400000">
            <a:off x="3800560" y="4052782"/>
            <a:ext cx="113753" cy="1603746"/>
            <a:chOff x="351725" y="2147797"/>
            <a:chExt cx="137400" cy="1937125"/>
          </a:xfrm>
        </p:grpSpPr>
        <p:sp>
          <p:nvSpPr>
            <p:cNvPr id="596" name="Google Shape;596;p19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0"/>
          <p:cNvSpPr txBox="1">
            <a:spLocks noGrp="1"/>
          </p:cNvSpPr>
          <p:nvPr>
            <p:ph type="subTitle" idx="1"/>
          </p:nvPr>
        </p:nvSpPr>
        <p:spPr>
          <a:xfrm>
            <a:off x="5236500" y="1414947"/>
            <a:ext cx="3193200" cy="12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20"/>
          <p:cNvSpPr txBox="1">
            <a:spLocks noGrp="1"/>
          </p:cNvSpPr>
          <p:nvPr>
            <p:ph type="title"/>
          </p:nvPr>
        </p:nvSpPr>
        <p:spPr>
          <a:xfrm>
            <a:off x="6902350" y="2899947"/>
            <a:ext cx="15273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1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21"/>
          <p:cNvSpPr/>
          <p:nvPr/>
        </p:nvSpPr>
        <p:spPr>
          <a:xfrm>
            <a:off x="7305350" y="-338775"/>
            <a:ext cx="741600" cy="7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7" name="Google Shape;607;p21"/>
          <p:cNvGrpSpPr/>
          <p:nvPr/>
        </p:nvGrpSpPr>
        <p:grpSpPr>
          <a:xfrm>
            <a:off x="7598046" y="-186375"/>
            <a:ext cx="1300217" cy="925411"/>
            <a:chOff x="-20429" y="-42175"/>
            <a:chExt cx="1300217" cy="925411"/>
          </a:xfrm>
        </p:grpSpPr>
        <p:grpSp>
          <p:nvGrpSpPr>
            <p:cNvPr id="608" name="Google Shape;608;p21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609" name="Google Shape;609;p21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" name="Google Shape;610;p21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1" name="Google Shape;611;p21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21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21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4" name="Google Shape;614;p21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21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16" name="Google Shape;616;p21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617" name="Google Shape;617;p21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" name="Google Shape;618;p21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" name="Google Shape;619;p21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" name="Google Shape;620;p21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1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622" name="Google Shape;622;p21"/>
          <p:cNvSpPr/>
          <p:nvPr/>
        </p:nvSpPr>
        <p:spPr>
          <a:xfrm>
            <a:off x="273125" y="4491428"/>
            <a:ext cx="1717232" cy="226026"/>
          </a:xfrm>
          <a:custGeom>
            <a:avLst/>
            <a:gdLst/>
            <a:ahLst/>
            <a:cxnLst/>
            <a:rect l="l" t="t" r="r" b="b"/>
            <a:pathLst>
              <a:path w="61155" h="4912" extrusionOk="0">
                <a:moveTo>
                  <a:pt x="0" y="1"/>
                </a:moveTo>
                <a:lnTo>
                  <a:pt x="0" y="4912"/>
                </a:lnTo>
                <a:lnTo>
                  <a:pt x="61154" y="4912"/>
                </a:lnTo>
                <a:lnTo>
                  <a:pt x="61154" y="1"/>
                </a:lnTo>
                <a:close/>
              </a:path>
            </a:pathLst>
          </a:custGeom>
          <a:solidFill>
            <a:srgbClr val="EBE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3" name="Google Shape;623;p21"/>
          <p:cNvGrpSpPr/>
          <p:nvPr/>
        </p:nvGrpSpPr>
        <p:grpSpPr>
          <a:xfrm flipH="1">
            <a:off x="-496675" y="4612901"/>
            <a:ext cx="2067200" cy="286500"/>
            <a:chOff x="2201950" y="260700"/>
            <a:chExt cx="2067200" cy="286500"/>
          </a:xfrm>
        </p:grpSpPr>
        <p:cxnSp>
          <p:nvCxnSpPr>
            <p:cNvPr id="624" name="Google Shape;624;p21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21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21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21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21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21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21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21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21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21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21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21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6" name="Google Shape;636;p21"/>
          <p:cNvGrpSpPr/>
          <p:nvPr/>
        </p:nvGrpSpPr>
        <p:grpSpPr>
          <a:xfrm rot="10800000">
            <a:off x="8726447" y="3000707"/>
            <a:ext cx="113753" cy="1603746"/>
            <a:chOff x="351725" y="2147797"/>
            <a:chExt cx="137400" cy="1937125"/>
          </a:xfrm>
        </p:grpSpPr>
        <p:sp>
          <p:nvSpPr>
            <p:cNvPr id="637" name="Google Shape;637;p21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1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2" name="Google Shape;642;p21"/>
          <p:cNvGrpSpPr/>
          <p:nvPr/>
        </p:nvGrpSpPr>
        <p:grpSpPr>
          <a:xfrm rot="5400000" flipH="1">
            <a:off x="1459297" y="-549618"/>
            <a:ext cx="113753" cy="1603746"/>
            <a:chOff x="351725" y="2147797"/>
            <a:chExt cx="137400" cy="1937125"/>
          </a:xfrm>
        </p:grpSpPr>
        <p:sp>
          <p:nvSpPr>
            <p:cNvPr id="643" name="Google Shape;643;p21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2"/>
          <p:cNvSpPr txBox="1">
            <a:spLocks noGrp="1"/>
          </p:cNvSpPr>
          <p:nvPr>
            <p:ph type="subTitle" idx="1"/>
          </p:nvPr>
        </p:nvSpPr>
        <p:spPr>
          <a:xfrm>
            <a:off x="714311" y="1861584"/>
            <a:ext cx="20487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22"/>
          <p:cNvSpPr txBox="1">
            <a:spLocks noGrp="1"/>
          </p:cNvSpPr>
          <p:nvPr>
            <p:ph type="title"/>
          </p:nvPr>
        </p:nvSpPr>
        <p:spPr>
          <a:xfrm>
            <a:off x="714300" y="1399613"/>
            <a:ext cx="20487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22"/>
          <p:cNvSpPr txBox="1">
            <a:spLocks noGrp="1"/>
          </p:cNvSpPr>
          <p:nvPr>
            <p:ph type="title" idx="2" hasCustomPrompt="1"/>
          </p:nvPr>
        </p:nvSpPr>
        <p:spPr>
          <a:xfrm>
            <a:off x="3100050" y="1693450"/>
            <a:ext cx="1161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52" name="Google Shape;652;p22"/>
          <p:cNvSpPr txBox="1">
            <a:spLocks noGrp="1"/>
          </p:cNvSpPr>
          <p:nvPr>
            <p:ph type="title" idx="3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22"/>
          <p:cNvSpPr txBox="1">
            <a:spLocks noGrp="1"/>
          </p:cNvSpPr>
          <p:nvPr>
            <p:ph type="subTitle" idx="4"/>
          </p:nvPr>
        </p:nvSpPr>
        <p:spPr>
          <a:xfrm>
            <a:off x="6380935" y="1861583"/>
            <a:ext cx="20487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22"/>
          <p:cNvSpPr txBox="1">
            <a:spLocks noGrp="1"/>
          </p:cNvSpPr>
          <p:nvPr>
            <p:ph type="title" idx="5"/>
          </p:nvPr>
        </p:nvSpPr>
        <p:spPr>
          <a:xfrm>
            <a:off x="6380925" y="1399613"/>
            <a:ext cx="20487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5" name="Google Shape;655;p22"/>
          <p:cNvSpPr txBox="1">
            <a:spLocks noGrp="1"/>
          </p:cNvSpPr>
          <p:nvPr>
            <p:ph type="title" idx="6" hasCustomPrompt="1"/>
          </p:nvPr>
        </p:nvSpPr>
        <p:spPr>
          <a:xfrm>
            <a:off x="4882050" y="1693450"/>
            <a:ext cx="1161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56" name="Google Shape;656;p22"/>
          <p:cNvSpPr txBox="1">
            <a:spLocks noGrp="1"/>
          </p:cNvSpPr>
          <p:nvPr>
            <p:ph type="subTitle" idx="7"/>
          </p:nvPr>
        </p:nvSpPr>
        <p:spPr>
          <a:xfrm>
            <a:off x="714311" y="3663399"/>
            <a:ext cx="20487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22"/>
          <p:cNvSpPr txBox="1">
            <a:spLocks noGrp="1"/>
          </p:cNvSpPr>
          <p:nvPr>
            <p:ph type="title" idx="8"/>
          </p:nvPr>
        </p:nvSpPr>
        <p:spPr>
          <a:xfrm>
            <a:off x="714300" y="3201427"/>
            <a:ext cx="20487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22"/>
          <p:cNvSpPr txBox="1">
            <a:spLocks noGrp="1"/>
          </p:cNvSpPr>
          <p:nvPr>
            <p:ph type="title" idx="9" hasCustomPrompt="1"/>
          </p:nvPr>
        </p:nvSpPr>
        <p:spPr>
          <a:xfrm>
            <a:off x="3100050" y="3504638"/>
            <a:ext cx="1161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59" name="Google Shape;659;p22"/>
          <p:cNvSpPr txBox="1">
            <a:spLocks noGrp="1"/>
          </p:cNvSpPr>
          <p:nvPr>
            <p:ph type="subTitle" idx="13"/>
          </p:nvPr>
        </p:nvSpPr>
        <p:spPr>
          <a:xfrm>
            <a:off x="6380935" y="3676775"/>
            <a:ext cx="2048700" cy="5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2"/>
          <p:cNvSpPr txBox="1">
            <a:spLocks noGrp="1"/>
          </p:cNvSpPr>
          <p:nvPr>
            <p:ph type="title" idx="14"/>
          </p:nvPr>
        </p:nvSpPr>
        <p:spPr>
          <a:xfrm>
            <a:off x="6380925" y="3220486"/>
            <a:ext cx="20487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3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22"/>
          <p:cNvSpPr txBox="1">
            <a:spLocks noGrp="1"/>
          </p:cNvSpPr>
          <p:nvPr>
            <p:ph type="title" idx="15" hasCustomPrompt="1"/>
          </p:nvPr>
        </p:nvSpPr>
        <p:spPr>
          <a:xfrm>
            <a:off x="4882050" y="3504638"/>
            <a:ext cx="1161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662" name="Google Shape;662;p22"/>
          <p:cNvGrpSpPr/>
          <p:nvPr/>
        </p:nvGrpSpPr>
        <p:grpSpPr>
          <a:xfrm rot="-9194621">
            <a:off x="442577" y="4613021"/>
            <a:ext cx="734405" cy="728801"/>
            <a:chOff x="6373950" y="1851720"/>
            <a:chExt cx="1218227" cy="1208932"/>
          </a:xfrm>
        </p:grpSpPr>
        <p:sp>
          <p:nvSpPr>
            <p:cNvPr id="663" name="Google Shape;663;p22"/>
            <p:cNvSpPr/>
            <p:nvPr/>
          </p:nvSpPr>
          <p:spPr>
            <a:xfrm>
              <a:off x="7285623" y="1851720"/>
              <a:ext cx="306554" cy="288581"/>
            </a:xfrm>
            <a:custGeom>
              <a:avLst/>
              <a:gdLst/>
              <a:ahLst/>
              <a:cxnLst/>
              <a:rect l="l" t="t" r="r" b="b"/>
              <a:pathLst>
                <a:path w="7948" h="7482" extrusionOk="0">
                  <a:moveTo>
                    <a:pt x="948" y="0"/>
                  </a:moveTo>
                  <a:cubicBezTo>
                    <a:pt x="640" y="0"/>
                    <a:pt x="324" y="7"/>
                    <a:pt x="0" y="20"/>
                  </a:cubicBezTo>
                  <a:cubicBezTo>
                    <a:pt x="1677" y="1305"/>
                    <a:pt x="3355" y="2763"/>
                    <a:pt x="5000" y="4409"/>
                  </a:cubicBezTo>
                  <a:cubicBezTo>
                    <a:pt x="6019" y="5412"/>
                    <a:pt x="6960" y="6447"/>
                    <a:pt x="7837" y="7481"/>
                  </a:cubicBezTo>
                  <a:cubicBezTo>
                    <a:pt x="7947" y="3531"/>
                    <a:pt x="6991" y="866"/>
                    <a:pt x="6991" y="866"/>
                  </a:cubicBezTo>
                  <a:cubicBezTo>
                    <a:pt x="6991" y="866"/>
                    <a:pt x="4579" y="0"/>
                    <a:pt x="9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2"/>
            <p:cNvSpPr/>
            <p:nvPr/>
          </p:nvSpPr>
          <p:spPr>
            <a:xfrm>
              <a:off x="6401759" y="1874824"/>
              <a:ext cx="1167437" cy="1166858"/>
            </a:xfrm>
            <a:custGeom>
              <a:avLst/>
              <a:gdLst/>
              <a:ahLst/>
              <a:cxnLst/>
              <a:rect l="l" t="t" r="r" b="b"/>
              <a:pathLst>
                <a:path w="30268" h="30253" extrusionOk="0">
                  <a:moveTo>
                    <a:pt x="18684" y="1"/>
                  </a:moveTo>
                  <a:cubicBezTo>
                    <a:pt x="15016" y="863"/>
                    <a:pt x="10847" y="2822"/>
                    <a:pt x="6850" y="6835"/>
                  </a:cubicBezTo>
                  <a:cubicBezTo>
                    <a:pt x="2822" y="10863"/>
                    <a:pt x="863" y="15048"/>
                    <a:pt x="0" y="18732"/>
                  </a:cubicBezTo>
                  <a:cubicBezTo>
                    <a:pt x="1584" y="21067"/>
                    <a:pt x="3574" y="23481"/>
                    <a:pt x="5910" y="25817"/>
                  </a:cubicBezTo>
                  <a:cubicBezTo>
                    <a:pt x="7571" y="27478"/>
                    <a:pt x="9280" y="28967"/>
                    <a:pt x="10972" y="30252"/>
                  </a:cubicBezTo>
                  <a:cubicBezTo>
                    <a:pt x="14766" y="29453"/>
                    <a:pt x="19139" y="27509"/>
                    <a:pt x="23339" y="23324"/>
                  </a:cubicBezTo>
                  <a:cubicBezTo>
                    <a:pt x="27509" y="19139"/>
                    <a:pt x="29452" y="14798"/>
                    <a:pt x="30268" y="11020"/>
                  </a:cubicBezTo>
                  <a:cubicBezTo>
                    <a:pt x="28967" y="9327"/>
                    <a:pt x="27478" y="7603"/>
                    <a:pt x="25785" y="5926"/>
                  </a:cubicBezTo>
                  <a:cubicBezTo>
                    <a:pt x="23449" y="3590"/>
                    <a:pt x="21035" y="1584"/>
                    <a:pt x="186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2"/>
            <p:cNvSpPr/>
            <p:nvPr/>
          </p:nvSpPr>
          <p:spPr>
            <a:xfrm>
              <a:off x="6373950" y="2761117"/>
              <a:ext cx="291435" cy="299535"/>
            </a:xfrm>
            <a:custGeom>
              <a:avLst/>
              <a:gdLst/>
              <a:ahLst/>
              <a:cxnLst/>
              <a:rect l="l" t="t" r="r" b="b"/>
              <a:pathLst>
                <a:path w="7556" h="7766" extrusionOk="0">
                  <a:moveTo>
                    <a:pt x="157" y="1"/>
                  </a:moveTo>
                  <a:cubicBezTo>
                    <a:pt x="0" y="4107"/>
                    <a:pt x="1004" y="6897"/>
                    <a:pt x="1004" y="6897"/>
                  </a:cubicBezTo>
                  <a:cubicBezTo>
                    <a:pt x="1004" y="6897"/>
                    <a:pt x="3396" y="7766"/>
                    <a:pt x="7013" y="7766"/>
                  </a:cubicBezTo>
                  <a:cubicBezTo>
                    <a:pt x="7191" y="7766"/>
                    <a:pt x="7372" y="7764"/>
                    <a:pt x="7555" y="7759"/>
                  </a:cubicBezTo>
                  <a:cubicBezTo>
                    <a:pt x="6537" y="6897"/>
                    <a:pt x="5502" y="5957"/>
                    <a:pt x="4499" y="4954"/>
                  </a:cubicBezTo>
                  <a:cubicBezTo>
                    <a:pt x="2884" y="3324"/>
                    <a:pt x="1427" y="1662"/>
                    <a:pt x="15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2"/>
            <p:cNvSpPr/>
            <p:nvPr/>
          </p:nvSpPr>
          <p:spPr>
            <a:xfrm>
              <a:off x="6678034" y="2152718"/>
              <a:ext cx="610640" cy="606899"/>
            </a:xfrm>
            <a:custGeom>
              <a:avLst/>
              <a:gdLst/>
              <a:ahLst/>
              <a:cxnLst/>
              <a:rect l="l" t="t" r="r" b="b"/>
              <a:pathLst>
                <a:path w="15832" h="15735" extrusionOk="0">
                  <a:moveTo>
                    <a:pt x="12228" y="0"/>
                  </a:moveTo>
                  <a:cubicBezTo>
                    <a:pt x="12029" y="0"/>
                    <a:pt x="11851" y="132"/>
                    <a:pt x="11788" y="335"/>
                  </a:cubicBezTo>
                  <a:cubicBezTo>
                    <a:pt x="11709" y="586"/>
                    <a:pt x="11850" y="853"/>
                    <a:pt x="12101" y="931"/>
                  </a:cubicBezTo>
                  <a:cubicBezTo>
                    <a:pt x="12133" y="931"/>
                    <a:pt x="12728" y="1135"/>
                    <a:pt x="13433" y="1793"/>
                  </a:cubicBezTo>
                  <a:lnTo>
                    <a:pt x="12399" y="2812"/>
                  </a:lnTo>
                  <a:cubicBezTo>
                    <a:pt x="11537" y="1965"/>
                    <a:pt x="10832" y="1683"/>
                    <a:pt x="10785" y="1668"/>
                  </a:cubicBezTo>
                  <a:cubicBezTo>
                    <a:pt x="10726" y="1640"/>
                    <a:pt x="10664" y="1627"/>
                    <a:pt x="10603" y="1627"/>
                  </a:cubicBezTo>
                  <a:cubicBezTo>
                    <a:pt x="10420" y="1627"/>
                    <a:pt x="10244" y="1742"/>
                    <a:pt x="10173" y="1918"/>
                  </a:cubicBezTo>
                  <a:cubicBezTo>
                    <a:pt x="10079" y="2169"/>
                    <a:pt x="10189" y="2436"/>
                    <a:pt x="10440" y="2530"/>
                  </a:cubicBezTo>
                  <a:cubicBezTo>
                    <a:pt x="10440" y="2545"/>
                    <a:pt x="11020" y="2781"/>
                    <a:pt x="11741" y="3486"/>
                  </a:cubicBezTo>
                  <a:lnTo>
                    <a:pt x="10753" y="4473"/>
                  </a:lnTo>
                  <a:cubicBezTo>
                    <a:pt x="9891" y="3611"/>
                    <a:pt x="9217" y="3313"/>
                    <a:pt x="9170" y="3298"/>
                  </a:cubicBezTo>
                  <a:cubicBezTo>
                    <a:pt x="9108" y="3269"/>
                    <a:pt x="9042" y="3255"/>
                    <a:pt x="8978" y="3255"/>
                  </a:cubicBezTo>
                  <a:cubicBezTo>
                    <a:pt x="8799" y="3255"/>
                    <a:pt x="8628" y="3360"/>
                    <a:pt x="8559" y="3533"/>
                  </a:cubicBezTo>
                  <a:cubicBezTo>
                    <a:pt x="8449" y="3768"/>
                    <a:pt x="8559" y="4050"/>
                    <a:pt x="8794" y="4160"/>
                  </a:cubicBezTo>
                  <a:cubicBezTo>
                    <a:pt x="8810" y="4160"/>
                    <a:pt x="9358" y="4426"/>
                    <a:pt x="10095" y="5132"/>
                  </a:cubicBezTo>
                  <a:lnTo>
                    <a:pt x="8825" y="6401"/>
                  </a:lnTo>
                  <a:lnTo>
                    <a:pt x="7556" y="5132"/>
                  </a:lnTo>
                  <a:cubicBezTo>
                    <a:pt x="7462" y="5038"/>
                    <a:pt x="7340" y="4991"/>
                    <a:pt x="7219" y="4991"/>
                  </a:cubicBezTo>
                  <a:cubicBezTo>
                    <a:pt x="7097" y="4991"/>
                    <a:pt x="6976" y="5038"/>
                    <a:pt x="6882" y="5132"/>
                  </a:cubicBezTo>
                  <a:cubicBezTo>
                    <a:pt x="6709" y="5320"/>
                    <a:pt x="6709" y="5618"/>
                    <a:pt x="6882" y="5790"/>
                  </a:cubicBezTo>
                  <a:lnTo>
                    <a:pt x="8151" y="7060"/>
                  </a:lnTo>
                  <a:lnTo>
                    <a:pt x="7117" y="8094"/>
                  </a:lnTo>
                  <a:lnTo>
                    <a:pt x="5847" y="6825"/>
                  </a:lnTo>
                  <a:cubicBezTo>
                    <a:pt x="5761" y="6730"/>
                    <a:pt x="5643" y="6683"/>
                    <a:pt x="5524" y="6683"/>
                  </a:cubicBezTo>
                  <a:cubicBezTo>
                    <a:pt x="5404" y="6683"/>
                    <a:pt x="5283" y="6730"/>
                    <a:pt x="5189" y="6825"/>
                  </a:cubicBezTo>
                  <a:cubicBezTo>
                    <a:pt x="5001" y="7013"/>
                    <a:pt x="5001" y="7310"/>
                    <a:pt x="5189" y="7499"/>
                  </a:cubicBezTo>
                  <a:lnTo>
                    <a:pt x="6458" y="8768"/>
                  </a:lnTo>
                  <a:lnTo>
                    <a:pt x="5189" y="10022"/>
                  </a:lnTo>
                  <a:cubicBezTo>
                    <a:pt x="4483" y="9301"/>
                    <a:pt x="4217" y="8752"/>
                    <a:pt x="4217" y="8737"/>
                  </a:cubicBezTo>
                  <a:cubicBezTo>
                    <a:pt x="4136" y="8564"/>
                    <a:pt x="3963" y="8459"/>
                    <a:pt x="3783" y="8459"/>
                  </a:cubicBezTo>
                  <a:cubicBezTo>
                    <a:pt x="3718" y="8459"/>
                    <a:pt x="3652" y="8473"/>
                    <a:pt x="3590" y="8502"/>
                  </a:cubicBezTo>
                  <a:cubicBezTo>
                    <a:pt x="3355" y="8596"/>
                    <a:pt x="3245" y="8878"/>
                    <a:pt x="3355" y="9113"/>
                  </a:cubicBezTo>
                  <a:cubicBezTo>
                    <a:pt x="3371" y="9160"/>
                    <a:pt x="3684" y="9834"/>
                    <a:pt x="4530" y="10696"/>
                  </a:cubicBezTo>
                  <a:lnTo>
                    <a:pt x="3543" y="11684"/>
                  </a:lnTo>
                  <a:cubicBezTo>
                    <a:pt x="2853" y="10963"/>
                    <a:pt x="2603" y="10398"/>
                    <a:pt x="2587" y="10367"/>
                  </a:cubicBezTo>
                  <a:cubicBezTo>
                    <a:pt x="2516" y="10189"/>
                    <a:pt x="2345" y="10083"/>
                    <a:pt x="2165" y="10083"/>
                  </a:cubicBezTo>
                  <a:cubicBezTo>
                    <a:pt x="2107" y="10083"/>
                    <a:pt x="2048" y="10093"/>
                    <a:pt x="1991" y="10116"/>
                  </a:cubicBezTo>
                  <a:cubicBezTo>
                    <a:pt x="1740" y="10210"/>
                    <a:pt x="1631" y="10477"/>
                    <a:pt x="1725" y="10727"/>
                  </a:cubicBezTo>
                  <a:cubicBezTo>
                    <a:pt x="1740" y="10774"/>
                    <a:pt x="2038" y="11480"/>
                    <a:pt x="2869" y="12342"/>
                  </a:cubicBezTo>
                  <a:lnTo>
                    <a:pt x="1850" y="13376"/>
                  </a:lnTo>
                  <a:cubicBezTo>
                    <a:pt x="1192" y="12671"/>
                    <a:pt x="1004" y="12075"/>
                    <a:pt x="988" y="12044"/>
                  </a:cubicBezTo>
                  <a:cubicBezTo>
                    <a:pt x="922" y="11833"/>
                    <a:pt x="724" y="11700"/>
                    <a:pt x="522" y="11700"/>
                  </a:cubicBezTo>
                  <a:cubicBezTo>
                    <a:pt x="484" y="11700"/>
                    <a:pt x="446" y="11705"/>
                    <a:pt x="408" y="11715"/>
                  </a:cubicBezTo>
                  <a:cubicBezTo>
                    <a:pt x="157" y="11793"/>
                    <a:pt x="1" y="12060"/>
                    <a:pt x="79" y="12311"/>
                  </a:cubicBezTo>
                  <a:cubicBezTo>
                    <a:pt x="95" y="12358"/>
                    <a:pt x="345" y="13157"/>
                    <a:pt x="1176" y="14035"/>
                  </a:cubicBezTo>
                  <a:lnTo>
                    <a:pt x="612" y="14599"/>
                  </a:lnTo>
                  <a:cubicBezTo>
                    <a:pt x="439" y="14787"/>
                    <a:pt x="439" y="15085"/>
                    <a:pt x="612" y="15273"/>
                  </a:cubicBezTo>
                  <a:cubicBezTo>
                    <a:pt x="706" y="15367"/>
                    <a:pt x="827" y="15414"/>
                    <a:pt x="949" y="15414"/>
                  </a:cubicBezTo>
                  <a:cubicBezTo>
                    <a:pt x="1070" y="15414"/>
                    <a:pt x="1192" y="15367"/>
                    <a:pt x="1286" y="15273"/>
                  </a:cubicBezTo>
                  <a:lnTo>
                    <a:pt x="1882" y="14677"/>
                  </a:lnTo>
                  <a:cubicBezTo>
                    <a:pt x="2336" y="15038"/>
                    <a:pt x="2916" y="15383"/>
                    <a:pt x="3621" y="15696"/>
                  </a:cubicBezTo>
                  <a:cubicBezTo>
                    <a:pt x="3684" y="15722"/>
                    <a:pt x="3748" y="15734"/>
                    <a:pt x="3811" y="15734"/>
                  </a:cubicBezTo>
                  <a:cubicBezTo>
                    <a:pt x="3937" y="15734"/>
                    <a:pt x="4055" y="15686"/>
                    <a:pt x="4139" y="15602"/>
                  </a:cubicBezTo>
                  <a:cubicBezTo>
                    <a:pt x="4186" y="15555"/>
                    <a:pt x="4217" y="15508"/>
                    <a:pt x="4233" y="15445"/>
                  </a:cubicBezTo>
                  <a:cubicBezTo>
                    <a:pt x="4342" y="15210"/>
                    <a:pt x="4233" y="14928"/>
                    <a:pt x="3998" y="14834"/>
                  </a:cubicBezTo>
                  <a:cubicBezTo>
                    <a:pt x="3418" y="14583"/>
                    <a:pt x="2932" y="14285"/>
                    <a:pt x="2556" y="14003"/>
                  </a:cubicBezTo>
                  <a:lnTo>
                    <a:pt x="3574" y="12985"/>
                  </a:lnTo>
                  <a:cubicBezTo>
                    <a:pt x="4013" y="13345"/>
                    <a:pt x="4562" y="13706"/>
                    <a:pt x="5220" y="14050"/>
                  </a:cubicBezTo>
                  <a:cubicBezTo>
                    <a:pt x="5291" y="14092"/>
                    <a:pt x="5367" y="14111"/>
                    <a:pt x="5441" y="14111"/>
                  </a:cubicBezTo>
                  <a:cubicBezTo>
                    <a:pt x="5563" y="14111"/>
                    <a:pt x="5681" y="14060"/>
                    <a:pt x="5769" y="13972"/>
                  </a:cubicBezTo>
                  <a:cubicBezTo>
                    <a:pt x="5800" y="13941"/>
                    <a:pt x="5831" y="13894"/>
                    <a:pt x="5847" y="13862"/>
                  </a:cubicBezTo>
                  <a:cubicBezTo>
                    <a:pt x="5973" y="13627"/>
                    <a:pt x="5878" y="13345"/>
                    <a:pt x="5643" y="13220"/>
                  </a:cubicBezTo>
                  <a:cubicBezTo>
                    <a:pt x="5095" y="12922"/>
                    <a:pt x="4625" y="12624"/>
                    <a:pt x="4248" y="12311"/>
                  </a:cubicBezTo>
                  <a:lnTo>
                    <a:pt x="5220" y="11339"/>
                  </a:lnTo>
                  <a:cubicBezTo>
                    <a:pt x="5659" y="11699"/>
                    <a:pt x="6192" y="12060"/>
                    <a:pt x="6819" y="12420"/>
                  </a:cubicBezTo>
                  <a:cubicBezTo>
                    <a:pt x="6894" y="12464"/>
                    <a:pt x="6976" y="12485"/>
                    <a:pt x="7057" y="12485"/>
                  </a:cubicBezTo>
                  <a:cubicBezTo>
                    <a:pt x="7179" y="12485"/>
                    <a:pt x="7298" y="12436"/>
                    <a:pt x="7383" y="12342"/>
                  </a:cubicBezTo>
                  <a:cubicBezTo>
                    <a:pt x="7415" y="12311"/>
                    <a:pt x="7446" y="12279"/>
                    <a:pt x="7462" y="12248"/>
                  </a:cubicBezTo>
                  <a:cubicBezTo>
                    <a:pt x="7587" y="12013"/>
                    <a:pt x="7509" y="11731"/>
                    <a:pt x="7289" y="11605"/>
                  </a:cubicBezTo>
                  <a:cubicBezTo>
                    <a:pt x="6741" y="11292"/>
                    <a:pt x="6270" y="10978"/>
                    <a:pt x="5894" y="10665"/>
                  </a:cubicBezTo>
                  <a:lnTo>
                    <a:pt x="7117" y="9426"/>
                  </a:lnTo>
                  <a:lnTo>
                    <a:pt x="8402" y="10696"/>
                  </a:lnTo>
                  <a:cubicBezTo>
                    <a:pt x="8488" y="10790"/>
                    <a:pt x="8606" y="10837"/>
                    <a:pt x="8725" y="10837"/>
                  </a:cubicBezTo>
                  <a:cubicBezTo>
                    <a:pt x="8845" y="10837"/>
                    <a:pt x="8966" y="10790"/>
                    <a:pt x="9060" y="10696"/>
                  </a:cubicBezTo>
                  <a:cubicBezTo>
                    <a:pt x="9248" y="10524"/>
                    <a:pt x="9248" y="10226"/>
                    <a:pt x="9060" y="10038"/>
                  </a:cubicBezTo>
                  <a:lnTo>
                    <a:pt x="7791" y="8768"/>
                  </a:lnTo>
                  <a:lnTo>
                    <a:pt x="8825" y="7734"/>
                  </a:lnTo>
                  <a:lnTo>
                    <a:pt x="10095" y="9003"/>
                  </a:lnTo>
                  <a:cubicBezTo>
                    <a:pt x="10189" y="9097"/>
                    <a:pt x="10310" y="9144"/>
                    <a:pt x="10430" y="9144"/>
                  </a:cubicBezTo>
                  <a:cubicBezTo>
                    <a:pt x="10549" y="9144"/>
                    <a:pt x="10667" y="9097"/>
                    <a:pt x="10753" y="9003"/>
                  </a:cubicBezTo>
                  <a:cubicBezTo>
                    <a:pt x="10941" y="8815"/>
                    <a:pt x="10941" y="8517"/>
                    <a:pt x="10753" y="8329"/>
                  </a:cubicBezTo>
                  <a:lnTo>
                    <a:pt x="9484" y="7060"/>
                  </a:lnTo>
                  <a:lnTo>
                    <a:pt x="10722" y="5837"/>
                  </a:lnTo>
                  <a:cubicBezTo>
                    <a:pt x="11035" y="6213"/>
                    <a:pt x="11349" y="6683"/>
                    <a:pt x="11662" y="7232"/>
                  </a:cubicBezTo>
                  <a:cubicBezTo>
                    <a:pt x="11747" y="7380"/>
                    <a:pt x="11904" y="7464"/>
                    <a:pt x="12069" y="7464"/>
                  </a:cubicBezTo>
                  <a:cubicBezTo>
                    <a:pt x="12148" y="7464"/>
                    <a:pt x="12229" y="7445"/>
                    <a:pt x="12305" y="7404"/>
                  </a:cubicBezTo>
                  <a:cubicBezTo>
                    <a:pt x="12336" y="7389"/>
                    <a:pt x="12368" y="7357"/>
                    <a:pt x="12399" y="7326"/>
                  </a:cubicBezTo>
                  <a:cubicBezTo>
                    <a:pt x="12556" y="7185"/>
                    <a:pt x="12587" y="6950"/>
                    <a:pt x="12477" y="6762"/>
                  </a:cubicBezTo>
                  <a:cubicBezTo>
                    <a:pt x="12133" y="6135"/>
                    <a:pt x="11756" y="5602"/>
                    <a:pt x="11396" y="5163"/>
                  </a:cubicBezTo>
                  <a:lnTo>
                    <a:pt x="12368" y="4191"/>
                  </a:lnTo>
                  <a:cubicBezTo>
                    <a:pt x="12681" y="4567"/>
                    <a:pt x="12979" y="5038"/>
                    <a:pt x="13277" y="5586"/>
                  </a:cubicBezTo>
                  <a:cubicBezTo>
                    <a:pt x="13364" y="5750"/>
                    <a:pt x="13528" y="5846"/>
                    <a:pt x="13699" y="5846"/>
                  </a:cubicBezTo>
                  <a:cubicBezTo>
                    <a:pt x="13773" y="5846"/>
                    <a:pt x="13848" y="5828"/>
                    <a:pt x="13919" y="5790"/>
                  </a:cubicBezTo>
                  <a:cubicBezTo>
                    <a:pt x="13951" y="5774"/>
                    <a:pt x="13998" y="5743"/>
                    <a:pt x="14029" y="5712"/>
                  </a:cubicBezTo>
                  <a:cubicBezTo>
                    <a:pt x="14170" y="5571"/>
                    <a:pt x="14217" y="5335"/>
                    <a:pt x="14107" y="5147"/>
                  </a:cubicBezTo>
                  <a:cubicBezTo>
                    <a:pt x="13778" y="4505"/>
                    <a:pt x="13402" y="3956"/>
                    <a:pt x="13042" y="3517"/>
                  </a:cubicBezTo>
                  <a:lnTo>
                    <a:pt x="14060" y="2498"/>
                  </a:lnTo>
                  <a:cubicBezTo>
                    <a:pt x="14358" y="2875"/>
                    <a:pt x="14640" y="3345"/>
                    <a:pt x="14891" y="3940"/>
                  </a:cubicBezTo>
                  <a:cubicBezTo>
                    <a:pt x="14960" y="4113"/>
                    <a:pt x="15131" y="4218"/>
                    <a:pt x="15310" y="4218"/>
                  </a:cubicBezTo>
                  <a:cubicBezTo>
                    <a:pt x="15375" y="4218"/>
                    <a:pt x="15440" y="4205"/>
                    <a:pt x="15502" y="4176"/>
                  </a:cubicBezTo>
                  <a:cubicBezTo>
                    <a:pt x="15565" y="4160"/>
                    <a:pt x="15612" y="4129"/>
                    <a:pt x="15659" y="4082"/>
                  </a:cubicBezTo>
                  <a:cubicBezTo>
                    <a:pt x="15785" y="3956"/>
                    <a:pt x="15832" y="3737"/>
                    <a:pt x="15753" y="3564"/>
                  </a:cubicBezTo>
                  <a:cubicBezTo>
                    <a:pt x="15455" y="2859"/>
                    <a:pt x="15095" y="2279"/>
                    <a:pt x="14734" y="1824"/>
                  </a:cubicBezTo>
                  <a:lnTo>
                    <a:pt x="15330" y="1229"/>
                  </a:lnTo>
                  <a:cubicBezTo>
                    <a:pt x="15518" y="1041"/>
                    <a:pt x="15518" y="743"/>
                    <a:pt x="15330" y="555"/>
                  </a:cubicBezTo>
                  <a:cubicBezTo>
                    <a:pt x="15236" y="461"/>
                    <a:pt x="15115" y="414"/>
                    <a:pt x="14995" y="414"/>
                  </a:cubicBezTo>
                  <a:cubicBezTo>
                    <a:pt x="14876" y="414"/>
                    <a:pt x="14758" y="461"/>
                    <a:pt x="14672" y="555"/>
                  </a:cubicBezTo>
                  <a:lnTo>
                    <a:pt x="14092" y="1119"/>
                  </a:lnTo>
                  <a:cubicBezTo>
                    <a:pt x="13214" y="288"/>
                    <a:pt x="12415" y="38"/>
                    <a:pt x="12368" y="22"/>
                  </a:cubicBezTo>
                  <a:cubicBezTo>
                    <a:pt x="12321" y="7"/>
                    <a:pt x="12274" y="0"/>
                    <a:pt x="122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7" name="Google Shape;667;p22"/>
          <p:cNvGrpSpPr/>
          <p:nvPr/>
        </p:nvGrpSpPr>
        <p:grpSpPr>
          <a:xfrm>
            <a:off x="5152412" y="144172"/>
            <a:ext cx="866830" cy="286496"/>
            <a:chOff x="2229538" y="252775"/>
            <a:chExt cx="1009350" cy="333600"/>
          </a:xfrm>
        </p:grpSpPr>
        <p:sp>
          <p:nvSpPr>
            <p:cNvPr id="668" name="Google Shape;668;p22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2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2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2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2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2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22"/>
          <p:cNvSpPr/>
          <p:nvPr/>
        </p:nvSpPr>
        <p:spPr>
          <a:xfrm>
            <a:off x="7426775" y="436590"/>
            <a:ext cx="1717232" cy="226026"/>
          </a:xfrm>
          <a:custGeom>
            <a:avLst/>
            <a:gdLst/>
            <a:ahLst/>
            <a:cxnLst/>
            <a:rect l="l" t="t" r="r" b="b"/>
            <a:pathLst>
              <a:path w="61155" h="4912" extrusionOk="0">
                <a:moveTo>
                  <a:pt x="0" y="1"/>
                </a:moveTo>
                <a:lnTo>
                  <a:pt x="0" y="4912"/>
                </a:lnTo>
                <a:lnTo>
                  <a:pt x="61154" y="4912"/>
                </a:lnTo>
                <a:lnTo>
                  <a:pt x="61154" y="1"/>
                </a:lnTo>
                <a:close/>
              </a:path>
            </a:pathLst>
          </a:custGeom>
          <a:solidFill>
            <a:srgbClr val="EBE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22"/>
          <p:cNvGrpSpPr/>
          <p:nvPr/>
        </p:nvGrpSpPr>
        <p:grpSpPr>
          <a:xfrm>
            <a:off x="8105791" y="3995298"/>
            <a:ext cx="901654" cy="901654"/>
            <a:chOff x="5029238" y="2891225"/>
            <a:chExt cx="667200" cy="667200"/>
          </a:xfrm>
        </p:grpSpPr>
        <p:sp>
          <p:nvSpPr>
            <p:cNvPr id="676" name="Google Shape;676;p22"/>
            <p:cNvSpPr/>
            <p:nvPr/>
          </p:nvSpPr>
          <p:spPr>
            <a:xfrm>
              <a:off x="55296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2"/>
            <p:cNvSpPr/>
            <p:nvPr/>
          </p:nvSpPr>
          <p:spPr>
            <a:xfrm>
              <a:off x="53628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2"/>
            <p:cNvSpPr/>
            <p:nvPr/>
          </p:nvSpPr>
          <p:spPr>
            <a:xfrm>
              <a:off x="51960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2"/>
            <p:cNvSpPr/>
            <p:nvPr/>
          </p:nvSpPr>
          <p:spPr>
            <a:xfrm>
              <a:off x="50292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2"/>
            <p:cNvSpPr/>
            <p:nvPr/>
          </p:nvSpPr>
          <p:spPr>
            <a:xfrm>
              <a:off x="55296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2"/>
            <p:cNvSpPr/>
            <p:nvPr/>
          </p:nvSpPr>
          <p:spPr>
            <a:xfrm>
              <a:off x="53628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2"/>
            <p:cNvSpPr/>
            <p:nvPr/>
          </p:nvSpPr>
          <p:spPr>
            <a:xfrm>
              <a:off x="51960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2"/>
            <p:cNvSpPr/>
            <p:nvPr/>
          </p:nvSpPr>
          <p:spPr>
            <a:xfrm>
              <a:off x="55296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2"/>
            <p:cNvSpPr/>
            <p:nvPr/>
          </p:nvSpPr>
          <p:spPr>
            <a:xfrm>
              <a:off x="53628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2"/>
            <p:cNvSpPr/>
            <p:nvPr/>
          </p:nvSpPr>
          <p:spPr>
            <a:xfrm>
              <a:off x="5529638" y="28912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23"/>
          <p:cNvSpPr txBox="1">
            <a:spLocks noGrp="1"/>
          </p:cNvSpPr>
          <p:nvPr>
            <p:ph type="subTitle" idx="1"/>
          </p:nvPr>
        </p:nvSpPr>
        <p:spPr>
          <a:xfrm>
            <a:off x="5801100" y="2236250"/>
            <a:ext cx="26286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23"/>
          <p:cNvSpPr txBox="1"/>
          <p:nvPr/>
        </p:nvSpPr>
        <p:spPr>
          <a:xfrm>
            <a:off x="3952875" y="3644938"/>
            <a:ext cx="4533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89" name="Google Shape;689;p23"/>
          <p:cNvGrpSpPr/>
          <p:nvPr/>
        </p:nvGrpSpPr>
        <p:grpSpPr>
          <a:xfrm>
            <a:off x="7687175" y="4714592"/>
            <a:ext cx="2067200" cy="286500"/>
            <a:chOff x="2201950" y="260700"/>
            <a:chExt cx="2067200" cy="286500"/>
          </a:xfrm>
        </p:grpSpPr>
        <p:cxnSp>
          <p:nvCxnSpPr>
            <p:cNvPr id="690" name="Google Shape;690;p23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23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23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23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23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23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23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23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23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23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23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3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02" name="Google Shape;702;p23"/>
          <p:cNvGrpSpPr/>
          <p:nvPr/>
        </p:nvGrpSpPr>
        <p:grpSpPr>
          <a:xfrm rot="5400000">
            <a:off x="6118422" y="-535718"/>
            <a:ext cx="113753" cy="1603746"/>
            <a:chOff x="351725" y="2147797"/>
            <a:chExt cx="137400" cy="1937125"/>
          </a:xfrm>
        </p:grpSpPr>
        <p:sp>
          <p:nvSpPr>
            <p:cNvPr id="703" name="Google Shape;703;p23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3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3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3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3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23"/>
          <p:cNvGrpSpPr/>
          <p:nvPr/>
        </p:nvGrpSpPr>
        <p:grpSpPr>
          <a:xfrm>
            <a:off x="3321046" y="-375800"/>
            <a:ext cx="1300217" cy="925411"/>
            <a:chOff x="-20429" y="-42175"/>
            <a:chExt cx="1300217" cy="925411"/>
          </a:xfrm>
        </p:grpSpPr>
        <p:grpSp>
          <p:nvGrpSpPr>
            <p:cNvPr id="709" name="Google Shape;709;p23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710" name="Google Shape;710;p23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1" name="Google Shape;711;p23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2" name="Google Shape;712;p23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3" name="Google Shape;713;p23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4" name="Google Shape;714;p23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5" name="Google Shape;715;p23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6" name="Google Shape;716;p23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17" name="Google Shape;717;p23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718" name="Google Shape;718;p23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9" name="Google Shape;719;p23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23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23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23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23" name="Google Shape;723;p23"/>
          <p:cNvSpPr txBox="1">
            <a:spLocks noGrp="1"/>
          </p:cNvSpPr>
          <p:nvPr>
            <p:ph type="title"/>
          </p:nvPr>
        </p:nvSpPr>
        <p:spPr>
          <a:xfrm>
            <a:off x="5801100" y="1534600"/>
            <a:ext cx="26286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23"/>
          <p:cNvSpPr txBox="1">
            <a:spLocks noGrp="1"/>
          </p:cNvSpPr>
          <p:nvPr>
            <p:ph type="title" idx="2"/>
          </p:nvPr>
        </p:nvSpPr>
        <p:spPr>
          <a:xfrm>
            <a:off x="5801100" y="888446"/>
            <a:ext cx="26286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4655400" y="2839056"/>
            <a:ext cx="3774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7173860" y="1141600"/>
            <a:ext cx="1192500" cy="4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4035000" y="3845027"/>
            <a:ext cx="4394700" cy="385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25"/>
          <p:cNvGrpSpPr/>
          <p:nvPr/>
        </p:nvGrpSpPr>
        <p:grpSpPr>
          <a:xfrm rot="-5400000" flipH="1">
            <a:off x="1312985" y="-525543"/>
            <a:ext cx="113753" cy="1603746"/>
            <a:chOff x="351725" y="2147797"/>
            <a:chExt cx="137400" cy="1937125"/>
          </a:xfrm>
        </p:grpSpPr>
        <p:sp>
          <p:nvSpPr>
            <p:cNvPr id="728" name="Google Shape;728;p25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5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5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5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5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25"/>
          <p:cNvGrpSpPr/>
          <p:nvPr/>
        </p:nvGrpSpPr>
        <p:grpSpPr>
          <a:xfrm>
            <a:off x="7712016" y="3927898"/>
            <a:ext cx="901654" cy="901654"/>
            <a:chOff x="5029238" y="2891225"/>
            <a:chExt cx="667200" cy="667200"/>
          </a:xfrm>
        </p:grpSpPr>
        <p:sp>
          <p:nvSpPr>
            <p:cNvPr id="734" name="Google Shape;734;p25"/>
            <p:cNvSpPr/>
            <p:nvPr/>
          </p:nvSpPr>
          <p:spPr>
            <a:xfrm>
              <a:off x="55296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5"/>
            <p:cNvSpPr/>
            <p:nvPr/>
          </p:nvSpPr>
          <p:spPr>
            <a:xfrm>
              <a:off x="53628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5"/>
            <p:cNvSpPr/>
            <p:nvPr/>
          </p:nvSpPr>
          <p:spPr>
            <a:xfrm>
              <a:off x="51960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5"/>
            <p:cNvSpPr/>
            <p:nvPr/>
          </p:nvSpPr>
          <p:spPr>
            <a:xfrm>
              <a:off x="50292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5"/>
            <p:cNvSpPr/>
            <p:nvPr/>
          </p:nvSpPr>
          <p:spPr>
            <a:xfrm>
              <a:off x="55296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5"/>
            <p:cNvSpPr/>
            <p:nvPr/>
          </p:nvSpPr>
          <p:spPr>
            <a:xfrm>
              <a:off x="53628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5"/>
            <p:cNvSpPr/>
            <p:nvPr/>
          </p:nvSpPr>
          <p:spPr>
            <a:xfrm>
              <a:off x="51960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5"/>
            <p:cNvSpPr/>
            <p:nvPr/>
          </p:nvSpPr>
          <p:spPr>
            <a:xfrm>
              <a:off x="55296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5"/>
            <p:cNvSpPr/>
            <p:nvPr/>
          </p:nvSpPr>
          <p:spPr>
            <a:xfrm>
              <a:off x="53628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5"/>
            <p:cNvSpPr/>
            <p:nvPr/>
          </p:nvSpPr>
          <p:spPr>
            <a:xfrm>
              <a:off x="5529638" y="28912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25"/>
          <p:cNvGrpSpPr/>
          <p:nvPr/>
        </p:nvGrpSpPr>
        <p:grpSpPr>
          <a:xfrm rot="-5400000" flipH="1">
            <a:off x="3589460" y="4084557"/>
            <a:ext cx="113753" cy="1603746"/>
            <a:chOff x="351725" y="2147797"/>
            <a:chExt cx="137400" cy="1937125"/>
          </a:xfrm>
        </p:grpSpPr>
        <p:sp>
          <p:nvSpPr>
            <p:cNvPr id="745" name="Google Shape;745;p25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5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5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5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5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25"/>
          <p:cNvGrpSpPr/>
          <p:nvPr/>
        </p:nvGrpSpPr>
        <p:grpSpPr>
          <a:xfrm rot="5400000">
            <a:off x="-56288" y="3773197"/>
            <a:ext cx="866830" cy="286496"/>
            <a:chOff x="2229538" y="252775"/>
            <a:chExt cx="1009350" cy="333600"/>
          </a:xfrm>
        </p:grpSpPr>
        <p:sp>
          <p:nvSpPr>
            <p:cNvPr id="751" name="Google Shape;751;p25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5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5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5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5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757;p25"/>
          <p:cNvSpPr/>
          <p:nvPr/>
        </p:nvSpPr>
        <p:spPr>
          <a:xfrm>
            <a:off x="7426775" y="436590"/>
            <a:ext cx="1717232" cy="226026"/>
          </a:xfrm>
          <a:custGeom>
            <a:avLst/>
            <a:gdLst/>
            <a:ahLst/>
            <a:cxnLst/>
            <a:rect l="l" t="t" r="r" b="b"/>
            <a:pathLst>
              <a:path w="61155" h="4912" extrusionOk="0">
                <a:moveTo>
                  <a:pt x="0" y="1"/>
                </a:moveTo>
                <a:lnTo>
                  <a:pt x="0" y="4912"/>
                </a:lnTo>
                <a:lnTo>
                  <a:pt x="61154" y="4912"/>
                </a:lnTo>
                <a:lnTo>
                  <a:pt x="61154" y="1"/>
                </a:lnTo>
                <a:close/>
              </a:path>
            </a:pathLst>
          </a:custGeom>
          <a:solidFill>
            <a:srgbClr val="EBE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>
            <a:spLocks noGrp="1"/>
          </p:cNvSpPr>
          <p:nvPr>
            <p:ph type="subTitle" idx="1"/>
          </p:nvPr>
        </p:nvSpPr>
        <p:spPr>
          <a:xfrm>
            <a:off x="714300" y="1128900"/>
            <a:ext cx="7715400" cy="3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4"/>
          <p:cNvGrpSpPr/>
          <p:nvPr/>
        </p:nvGrpSpPr>
        <p:grpSpPr>
          <a:xfrm rot="5400000">
            <a:off x="7861497" y="-525543"/>
            <a:ext cx="113753" cy="1603746"/>
            <a:chOff x="351725" y="2147797"/>
            <a:chExt cx="137400" cy="1937125"/>
          </a:xfrm>
        </p:grpSpPr>
        <p:sp>
          <p:nvSpPr>
            <p:cNvPr id="47" name="Google Shape;47;p4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4"/>
          <p:cNvSpPr/>
          <p:nvPr/>
        </p:nvSpPr>
        <p:spPr>
          <a:xfrm>
            <a:off x="7571075" y="4491440"/>
            <a:ext cx="1717232" cy="226026"/>
          </a:xfrm>
          <a:custGeom>
            <a:avLst/>
            <a:gdLst/>
            <a:ahLst/>
            <a:cxnLst/>
            <a:rect l="l" t="t" r="r" b="b"/>
            <a:pathLst>
              <a:path w="61155" h="4912" extrusionOk="0">
                <a:moveTo>
                  <a:pt x="0" y="1"/>
                </a:moveTo>
                <a:lnTo>
                  <a:pt x="0" y="4912"/>
                </a:lnTo>
                <a:lnTo>
                  <a:pt x="61154" y="4912"/>
                </a:lnTo>
                <a:lnTo>
                  <a:pt x="61154" y="1"/>
                </a:lnTo>
                <a:close/>
              </a:path>
            </a:pathLst>
          </a:custGeom>
          <a:solidFill>
            <a:srgbClr val="EBE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 rot="5400000">
            <a:off x="1034360" y="4052782"/>
            <a:ext cx="113753" cy="1603746"/>
            <a:chOff x="351725" y="2147797"/>
            <a:chExt cx="137400" cy="1937125"/>
          </a:xfrm>
        </p:grpSpPr>
        <p:sp>
          <p:nvSpPr>
            <p:cNvPr id="54" name="Google Shape;54;p4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6"/>
          <p:cNvGrpSpPr/>
          <p:nvPr/>
        </p:nvGrpSpPr>
        <p:grpSpPr>
          <a:xfrm>
            <a:off x="7195775" y="209267"/>
            <a:ext cx="2067200" cy="286500"/>
            <a:chOff x="2201950" y="260700"/>
            <a:chExt cx="2067200" cy="286500"/>
          </a:xfrm>
        </p:grpSpPr>
        <p:cxnSp>
          <p:nvCxnSpPr>
            <p:cNvPr id="110" name="Google Shape;110;p6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6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6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6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6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6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6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6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6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6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6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6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2" name="Google Shape;122;p6"/>
          <p:cNvGrpSpPr/>
          <p:nvPr/>
        </p:nvGrpSpPr>
        <p:grpSpPr>
          <a:xfrm rot="5400000" flipH="1">
            <a:off x="1459297" y="-549618"/>
            <a:ext cx="113753" cy="1603746"/>
            <a:chOff x="351725" y="2147797"/>
            <a:chExt cx="137400" cy="1937125"/>
          </a:xfrm>
        </p:grpSpPr>
        <p:sp>
          <p:nvSpPr>
            <p:cNvPr id="123" name="Google Shape;123;p6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6"/>
          <p:cNvGrpSpPr/>
          <p:nvPr/>
        </p:nvGrpSpPr>
        <p:grpSpPr>
          <a:xfrm rot="5400000" flipH="1">
            <a:off x="7570947" y="4060007"/>
            <a:ext cx="113753" cy="1603746"/>
            <a:chOff x="351725" y="2147797"/>
            <a:chExt cx="137400" cy="1937125"/>
          </a:xfrm>
        </p:grpSpPr>
        <p:sp>
          <p:nvSpPr>
            <p:cNvPr id="129" name="Google Shape;129;p6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 txBox="1">
            <a:spLocks noGrp="1"/>
          </p:cNvSpPr>
          <p:nvPr>
            <p:ph type="subTitle" idx="1"/>
          </p:nvPr>
        </p:nvSpPr>
        <p:spPr>
          <a:xfrm>
            <a:off x="714300" y="1795550"/>
            <a:ext cx="37890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aheim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38577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 rot="-5400000" flipH="1">
            <a:off x="1312985" y="-525543"/>
            <a:ext cx="113753" cy="1603746"/>
            <a:chOff x="351725" y="2147797"/>
            <a:chExt cx="137400" cy="1937125"/>
          </a:xfrm>
        </p:grpSpPr>
        <p:sp>
          <p:nvSpPr>
            <p:cNvPr id="138" name="Google Shape;138;p7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" name="Google Shape;143;p7"/>
          <p:cNvGrpSpPr/>
          <p:nvPr/>
        </p:nvGrpSpPr>
        <p:grpSpPr>
          <a:xfrm rot="5400000">
            <a:off x="263466" y="3995298"/>
            <a:ext cx="901654" cy="901654"/>
            <a:chOff x="5029238" y="2891225"/>
            <a:chExt cx="667200" cy="667200"/>
          </a:xfrm>
        </p:grpSpPr>
        <p:sp>
          <p:nvSpPr>
            <p:cNvPr id="144" name="Google Shape;144;p7"/>
            <p:cNvSpPr/>
            <p:nvPr/>
          </p:nvSpPr>
          <p:spPr>
            <a:xfrm>
              <a:off x="55296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53628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51960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0292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5296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3628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51960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55296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53628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5529638" y="28912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7"/>
          <p:cNvGrpSpPr/>
          <p:nvPr/>
        </p:nvGrpSpPr>
        <p:grpSpPr>
          <a:xfrm rot="-5400000" flipH="1">
            <a:off x="3589460" y="4084557"/>
            <a:ext cx="113753" cy="1603746"/>
            <a:chOff x="351725" y="2147797"/>
            <a:chExt cx="137400" cy="1937125"/>
          </a:xfrm>
        </p:grpSpPr>
        <p:sp>
          <p:nvSpPr>
            <p:cNvPr id="155" name="Google Shape;155;p7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2604038" y="2523350"/>
            <a:ext cx="3954900" cy="9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2" name="Google Shape;162;p8"/>
          <p:cNvSpPr/>
          <p:nvPr/>
        </p:nvSpPr>
        <p:spPr>
          <a:xfrm>
            <a:off x="1208625" y="-338775"/>
            <a:ext cx="741600" cy="7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8"/>
          <p:cNvGrpSpPr/>
          <p:nvPr/>
        </p:nvGrpSpPr>
        <p:grpSpPr>
          <a:xfrm rot="5400000">
            <a:off x="7602750" y="805366"/>
            <a:ext cx="2067200" cy="286500"/>
            <a:chOff x="2201950" y="260700"/>
            <a:chExt cx="2067200" cy="286500"/>
          </a:xfrm>
        </p:grpSpPr>
        <p:cxnSp>
          <p:nvCxnSpPr>
            <p:cNvPr id="164" name="Google Shape;164;p8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8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8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8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8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8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8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8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8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8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8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8"/>
          <p:cNvSpPr/>
          <p:nvPr/>
        </p:nvSpPr>
        <p:spPr>
          <a:xfrm rot="5400000">
            <a:off x="7580647" y="406820"/>
            <a:ext cx="1717232" cy="226026"/>
          </a:xfrm>
          <a:custGeom>
            <a:avLst/>
            <a:gdLst/>
            <a:ahLst/>
            <a:cxnLst/>
            <a:rect l="l" t="t" r="r" b="b"/>
            <a:pathLst>
              <a:path w="61155" h="4912" extrusionOk="0">
                <a:moveTo>
                  <a:pt x="0" y="1"/>
                </a:moveTo>
                <a:lnTo>
                  <a:pt x="0" y="4912"/>
                </a:lnTo>
                <a:lnTo>
                  <a:pt x="61154" y="4912"/>
                </a:lnTo>
                <a:lnTo>
                  <a:pt x="61154" y="1"/>
                </a:lnTo>
                <a:close/>
              </a:path>
            </a:pathLst>
          </a:custGeom>
          <a:solidFill>
            <a:srgbClr val="EBE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" name="Google Shape;177;p8"/>
          <p:cNvGrpSpPr/>
          <p:nvPr/>
        </p:nvGrpSpPr>
        <p:grpSpPr>
          <a:xfrm>
            <a:off x="441121" y="-186375"/>
            <a:ext cx="1300217" cy="925411"/>
            <a:chOff x="-20429" y="-42175"/>
            <a:chExt cx="1300217" cy="925411"/>
          </a:xfrm>
        </p:grpSpPr>
        <p:grpSp>
          <p:nvGrpSpPr>
            <p:cNvPr id="178" name="Google Shape;178;p8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179" name="Google Shape;179;p8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8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8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8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8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86" name="Google Shape;186;p8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187" name="Google Shape;187;p8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92" name="Google Shape;192;p8"/>
          <p:cNvGrpSpPr/>
          <p:nvPr/>
        </p:nvGrpSpPr>
        <p:grpSpPr>
          <a:xfrm rot="5400000">
            <a:off x="1034360" y="4052782"/>
            <a:ext cx="113753" cy="1603746"/>
            <a:chOff x="351725" y="2147797"/>
            <a:chExt cx="137400" cy="1937125"/>
          </a:xfrm>
        </p:grpSpPr>
        <p:sp>
          <p:nvSpPr>
            <p:cNvPr id="193" name="Google Shape;193;p8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8"/>
          <p:cNvGrpSpPr/>
          <p:nvPr/>
        </p:nvGrpSpPr>
        <p:grpSpPr>
          <a:xfrm rot="5400000">
            <a:off x="3946722" y="-525543"/>
            <a:ext cx="113753" cy="1603746"/>
            <a:chOff x="351725" y="2147797"/>
            <a:chExt cx="137400" cy="1937125"/>
          </a:xfrm>
        </p:grpSpPr>
        <p:sp>
          <p:nvSpPr>
            <p:cNvPr id="199" name="Google Shape;199;p8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8"/>
          <p:cNvSpPr/>
          <p:nvPr/>
        </p:nvSpPr>
        <p:spPr>
          <a:xfrm>
            <a:off x="-585900" y="3110385"/>
            <a:ext cx="1300200" cy="1300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" name="Google Shape;205;p8"/>
          <p:cNvGrpSpPr/>
          <p:nvPr/>
        </p:nvGrpSpPr>
        <p:grpSpPr>
          <a:xfrm>
            <a:off x="7912266" y="3842898"/>
            <a:ext cx="901654" cy="901654"/>
            <a:chOff x="5029238" y="2891225"/>
            <a:chExt cx="667200" cy="667200"/>
          </a:xfrm>
        </p:grpSpPr>
        <p:sp>
          <p:nvSpPr>
            <p:cNvPr id="206" name="Google Shape;206;p8"/>
            <p:cNvSpPr/>
            <p:nvPr/>
          </p:nvSpPr>
          <p:spPr>
            <a:xfrm>
              <a:off x="55296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8"/>
            <p:cNvSpPr/>
            <p:nvPr/>
          </p:nvSpPr>
          <p:spPr>
            <a:xfrm>
              <a:off x="53628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8"/>
            <p:cNvSpPr/>
            <p:nvPr/>
          </p:nvSpPr>
          <p:spPr>
            <a:xfrm>
              <a:off x="51960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50292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55296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53628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51960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55296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53628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5529638" y="28912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"/>
          <p:cNvSpPr txBox="1">
            <a:spLocks noGrp="1"/>
          </p:cNvSpPr>
          <p:nvPr>
            <p:ph type="title"/>
          </p:nvPr>
        </p:nvSpPr>
        <p:spPr>
          <a:xfrm>
            <a:off x="714300" y="1857050"/>
            <a:ext cx="37890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subTitle" idx="1"/>
          </p:nvPr>
        </p:nvSpPr>
        <p:spPr>
          <a:xfrm>
            <a:off x="714300" y="2647818"/>
            <a:ext cx="37890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>
            <a:spLocks noGrp="1"/>
          </p:cNvSpPr>
          <p:nvPr>
            <p:ph type="title"/>
          </p:nvPr>
        </p:nvSpPr>
        <p:spPr>
          <a:xfrm>
            <a:off x="768870" y="2319525"/>
            <a:ext cx="27444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0"/>
          <p:cNvSpPr/>
          <p:nvPr/>
        </p:nvSpPr>
        <p:spPr>
          <a:xfrm rot="5400000">
            <a:off x="8660603" y="1317108"/>
            <a:ext cx="741600" cy="7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10"/>
          <p:cNvGrpSpPr/>
          <p:nvPr/>
        </p:nvGrpSpPr>
        <p:grpSpPr>
          <a:xfrm rot="5400000">
            <a:off x="8136990" y="737006"/>
            <a:ext cx="1300217" cy="925411"/>
            <a:chOff x="-20429" y="-42175"/>
            <a:chExt cx="1300217" cy="925411"/>
          </a:xfrm>
        </p:grpSpPr>
        <p:grpSp>
          <p:nvGrpSpPr>
            <p:cNvPr id="223" name="Google Shape;223;p10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224" name="Google Shape;224;p10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10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10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10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10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10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10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1" name="Google Shape;231;p10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232" name="Google Shape;232;p10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0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34;p10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35;p10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6" name="Google Shape;236;p10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37" name="Google Shape;237;p10"/>
          <p:cNvGrpSpPr/>
          <p:nvPr/>
        </p:nvGrpSpPr>
        <p:grpSpPr>
          <a:xfrm>
            <a:off x="-75700" y="209267"/>
            <a:ext cx="2067200" cy="286500"/>
            <a:chOff x="2201950" y="260700"/>
            <a:chExt cx="2067200" cy="286500"/>
          </a:xfrm>
        </p:grpSpPr>
        <p:cxnSp>
          <p:nvCxnSpPr>
            <p:cNvPr id="238" name="Google Shape;238;p10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0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0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0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0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10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10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10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10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0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0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0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0" name="Google Shape;250;p10"/>
          <p:cNvGrpSpPr/>
          <p:nvPr/>
        </p:nvGrpSpPr>
        <p:grpSpPr>
          <a:xfrm rot="5400000">
            <a:off x="1459285" y="4052782"/>
            <a:ext cx="113753" cy="1603746"/>
            <a:chOff x="351725" y="2147797"/>
            <a:chExt cx="137400" cy="1937125"/>
          </a:xfrm>
        </p:grpSpPr>
        <p:sp>
          <p:nvSpPr>
            <p:cNvPr id="251" name="Google Shape;251;p10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0"/>
          <p:cNvGrpSpPr/>
          <p:nvPr/>
        </p:nvGrpSpPr>
        <p:grpSpPr>
          <a:xfrm rot="5400000">
            <a:off x="3946722" y="-525543"/>
            <a:ext cx="113753" cy="1603746"/>
            <a:chOff x="351725" y="2147797"/>
            <a:chExt cx="137400" cy="1937125"/>
          </a:xfrm>
        </p:grpSpPr>
        <p:sp>
          <p:nvSpPr>
            <p:cNvPr id="257" name="Google Shape;257;p10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10"/>
          <p:cNvGrpSpPr/>
          <p:nvPr/>
        </p:nvGrpSpPr>
        <p:grpSpPr>
          <a:xfrm>
            <a:off x="7912266" y="3842898"/>
            <a:ext cx="901654" cy="901654"/>
            <a:chOff x="5029238" y="2891225"/>
            <a:chExt cx="667200" cy="667200"/>
          </a:xfrm>
        </p:grpSpPr>
        <p:sp>
          <p:nvSpPr>
            <p:cNvPr id="263" name="Google Shape;263;p10"/>
            <p:cNvSpPr/>
            <p:nvPr/>
          </p:nvSpPr>
          <p:spPr>
            <a:xfrm>
              <a:off x="55296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53628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51960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50292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55296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0"/>
            <p:cNvSpPr/>
            <p:nvPr/>
          </p:nvSpPr>
          <p:spPr>
            <a:xfrm>
              <a:off x="53628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0"/>
            <p:cNvSpPr/>
            <p:nvPr/>
          </p:nvSpPr>
          <p:spPr>
            <a:xfrm>
              <a:off x="51960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0"/>
            <p:cNvSpPr/>
            <p:nvPr/>
          </p:nvSpPr>
          <p:spPr>
            <a:xfrm>
              <a:off x="55296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0"/>
            <p:cNvSpPr/>
            <p:nvPr/>
          </p:nvSpPr>
          <p:spPr>
            <a:xfrm>
              <a:off x="53628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0"/>
            <p:cNvSpPr/>
            <p:nvPr/>
          </p:nvSpPr>
          <p:spPr>
            <a:xfrm>
              <a:off x="5529638" y="28912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1"/>
          <p:cNvSpPr txBox="1">
            <a:spLocks noGrp="1"/>
          </p:cNvSpPr>
          <p:nvPr>
            <p:ph type="title" hasCustomPrompt="1"/>
          </p:nvPr>
        </p:nvSpPr>
        <p:spPr>
          <a:xfrm>
            <a:off x="4171875" y="1529007"/>
            <a:ext cx="2505000" cy="13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0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75" name="Google Shape;275;p11"/>
          <p:cNvSpPr txBox="1">
            <a:spLocks noGrp="1"/>
          </p:cNvSpPr>
          <p:nvPr>
            <p:ph type="subTitle" idx="1"/>
          </p:nvPr>
        </p:nvSpPr>
        <p:spPr>
          <a:xfrm>
            <a:off x="2100600" y="3713825"/>
            <a:ext cx="4942800" cy="3858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76" name="Google Shape;276;p11"/>
          <p:cNvGrpSpPr/>
          <p:nvPr/>
        </p:nvGrpSpPr>
        <p:grpSpPr>
          <a:xfrm rot="5400000">
            <a:off x="-509950" y="4214292"/>
            <a:ext cx="2067200" cy="286500"/>
            <a:chOff x="2201950" y="260700"/>
            <a:chExt cx="2067200" cy="286500"/>
          </a:xfrm>
        </p:grpSpPr>
        <p:cxnSp>
          <p:nvCxnSpPr>
            <p:cNvPr id="277" name="Google Shape;277;p11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1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1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11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11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1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11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1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11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1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1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1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9" name="Google Shape;289;p11"/>
          <p:cNvGrpSpPr/>
          <p:nvPr/>
        </p:nvGrpSpPr>
        <p:grpSpPr>
          <a:xfrm rot="10800000" flipH="1">
            <a:off x="7978866" y="315023"/>
            <a:ext cx="901654" cy="901654"/>
            <a:chOff x="5029238" y="2891225"/>
            <a:chExt cx="667200" cy="667200"/>
          </a:xfrm>
        </p:grpSpPr>
        <p:sp>
          <p:nvSpPr>
            <p:cNvPr id="290" name="Google Shape;290;p11"/>
            <p:cNvSpPr/>
            <p:nvPr/>
          </p:nvSpPr>
          <p:spPr>
            <a:xfrm>
              <a:off x="55296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53628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51960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50292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55296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1"/>
            <p:cNvSpPr/>
            <p:nvPr/>
          </p:nvSpPr>
          <p:spPr>
            <a:xfrm>
              <a:off x="53628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1"/>
            <p:cNvSpPr/>
            <p:nvPr/>
          </p:nvSpPr>
          <p:spPr>
            <a:xfrm>
              <a:off x="51960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55296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53628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5529638" y="28912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" name="Google Shape;300;p11"/>
          <p:cNvSpPr/>
          <p:nvPr/>
        </p:nvSpPr>
        <p:spPr>
          <a:xfrm rot="5400000">
            <a:off x="-144300" y="4491440"/>
            <a:ext cx="1717232" cy="226026"/>
          </a:xfrm>
          <a:custGeom>
            <a:avLst/>
            <a:gdLst/>
            <a:ahLst/>
            <a:cxnLst/>
            <a:rect l="l" t="t" r="r" b="b"/>
            <a:pathLst>
              <a:path w="61155" h="4912" extrusionOk="0">
                <a:moveTo>
                  <a:pt x="0" y="1"/>
                </a:moveTo>
                <a:lnTo>
                  <a:pt x="0" y="4912"/>
                </a:lnTo>
                <a:lnTo>
                  <a:pt x="61154" y="4912"/>
                </a:lnTo>
                <a:lnTo>
                  <a:pt x="61154" y="1"/>
                </a:lnTo>
                <a:close/>
              </a:path>
            </a:pathLst>
          </a:custGeom>
          <a:solidFill>
            <a:srgbClr val="EBE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11"/>
          <p:cNvGrpSpPr/>
          <p:nvPr/>
        </p:nvGrpSpPr>
        <p:grpSpPr>
          <a:xfrm>
            <a:off x="-302479" y="1216675"/>
            <a:ext cx="1300217" cy="925411"/>
            <a:chOff x="-20429" y="-42175"/>
            <a:chExt cx="1300217" cy="925411"/>
          </a:xfrm>
        </p:grpSpPr>
        <p:grpSp>
          <p:nvGrpSpPr>
            <p:cNvPr id="302" name="Google Shape;302;p11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303" name="Google Shape;303;p11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11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5" name="Google Shape;305;p11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6" name="Google Shape;306;p11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11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11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309;p11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0" name="Google Shape;310;p11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311" name="Google Shape;311;p11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312;p11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11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314;p11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315;p11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16" name="Google Shape;316;p11"/>
          <p:cNvGrpSpPr/>
          <p:nvPr/>
        </p:nvGrpSpPr>
        <p:grpSpPr>
          <a:xfrm rot="5400000">
            <a:off x="1034360" y="-543718"/>
            <a:ext cx="113753" cy="1603746"/>
            <a:chOff x="351725" y="2147797"/>
            <a:chExt cx="137400" cy="1937125"/>
          </a:xfrm>
        </p:grpSpPr>
        <p:sp>
          <p:nvSpPr>
            <p:cNvPr id="317" name="Google Shape;317;p11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11"/>
          <p:cNvSpPr/>
          <p:nvPr/>
        </p:nvSpPr>
        <p:spPr>
          <a:xfrm>
            <a:off x="4701950" y="-623415"/>
            <a:ext cx="1300200" cy="1300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11"/>
          <p:cNvGrpSpPr/>
          <p:nvPr/>
        </p:nvGrpSpPr>
        <p:grpSpPr>
          <a:xfrm rot="777189">
            <a:off x="7745306" y="2591566"/>
            <a:ext cx="870650" cy="864007"/>
            <a:chOff x="6373950" y="1851720"/>
            <a:chExt cx="1218227" cy="1208932"/>
          </a:xfrm>
        </p:grpSpPr>
        <p:sp>
          <p:nvSpPr>
            <p:cNvPr id="324" name="Google Shape;324;p11"/>
            <p:cNvSpPr/>
            <p:nvPr/>
          </p:nvSpPr>
          <p:spPr>
            <a:xfrm>
              <a:off x="7285623" y="1851720"/>
              <a:ext cx="306554" cy="288581"/>
            </a:xfrm>
            <a:custGeom>
              <a:avLst/>
              <a:gdLst/>
              <a:ahLst/>
              <a:cxnLst/>
              <a:rect l="l" t="t" r="r" b="b"/>
              <a:pathLst>
                <a:path w="7948" h="7482" extrusionOk="0">
                  <a:moveTo>
                    <a:pt x="948" y="0"/>
                  </a:moveTo>
                  <a:cubicBezTo>
                    <a:pt x="640" y="0"/>
                    <a:pt x="324" y="7"/>
                    <a:pt x="0" y="20"/>
                  </a:cubicBezTo>
                  <a:cubicBezTo>
                    <a:pt x="1677" y="1305"/>
                    <a:pt x="3355" y="2763"/>
                    <a:pt x="5000" y="4409"/>
                  </a:cubicBezTo>
                  <a:cubicBezTo>
                    <a:pt x="6019" y="5412"/>
                    <a:pt x="6960" y="6447"/>
                    <a:pt x="7837" y="7481"/>
                  </a:cubicBezTo>
                  <a:cubicBezTo>
                    <a:pt x="7947" y="3531"/>
                    <a:pt x="6991" y="866"/>
                    <a:pt x="6991" y="866"/>
                  </a:cubicBezTo>
                  <a:cubicBezTo>
                    <a:pt x="6991" y="866"/>
                    <a:pt x="4579" y="0"/>
                    <a:pt x="94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6401759" y="1874824"/>
              <a:ext cx="1167437" cy="1166858"/>
            </a:xfrm>
            <a:custGeom>
              <a:avLst/>
              <a:gdLst/>
              <a:ahLst/>
              <a:cxnLst/>
              <a:rect l="l" t="t" r="r" b="b"/>
              <a:pathLst>
                <a:path w="30268" h="30253" extrusionOk="0">
                  <a:moveTo>
                    <a:pt x="18684" y="1"/>
                  </a:moveTo>
                  <a:cubicBezTo>
                    <a:pt x="15016" y="863"/>
                    <a:pt x="10847" y="2822"/>
                    <a:pt x="6850" y="6835"/>
                  </a:cubicBezTo>
                  <a:cubicBezTo>
                    <a:pt x="2822" y="10863"/>
                    <a:pt x="863" y="15048"/>
                    <a:pt x="0" y="18732"/>
                  </a:cubicBezTo>
                  <a:cubicBezTo>
                    <a:pt x="1584" y="21067"/>
                    <a:pt x="3574" y="23481"/>
                    <a:pt x="5910" y="25817"/>
                  </a:cubicBezTo>
                  <a:cubicBezTo>
                    <a:pt x="7571" y="27478"/>
                    <a:pt x="9280" y="28967"/>
                    <a:pt x="10972" y="30252"/>
                  </a:cubicBezTo>
                  <a:cubicBezTo>
                    <a:pt x="14766" y="29453"/>
                    <a:pt x="19139" y="27509"/>
                    <a:pt x="23339" y="23324"/>
                  </a:cubicBezTo>
                  <a:cubicBezTo>
                    <a:pt x="27509" y="19139"/>
                    <a:pt x="29452" y="14798"/>
                    <a:pt x="30268" y="11020"/>
                  </a:cubicBezTo>
                  <a:cubicBezTo>
                    <a:pt x="28967" y="9327"/>
                    <a:pt x="27478" y="7603"/>
                    <a:pt x="25785" y="5926"/>
                  </a:cubicBezTo>
                  <a:cubicBezTo>
                    <a:pt x="23449" y="3590"/>
                    <a:pt x="21035" y="1584"/>
                    <a:pt x="1868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6373950" y="2761117"/>
              <a:ext cx="291435" cy="299535"/>
            </a:xfrm>
            <a:custGeom>
              <a:avLst/>
              <a:gdLst/>
              <a:ahLst/>
              <a:cxnLst/>
              <a:rect l="l" t="t" r="r" b="b"/>
              <a:pathLst>
                <a:path w="7556" h="7766" extrusionOk="0">
                  <a:moveTo>
                    <a:pt x="157" y="1"/>
                  </a:moveTo>
                  <a:cubicBezTo>
                    <a:pt x="0" y="4107"/>
                    <a:pt x="1004" y="6897"/>
                    <a:pt x="1004" y="6897"/>
                  </a:cubicBezTo>
                  <a:cubicBezTo>
                    <a:pt x="1004" y="6897"/>
                    <a:pt x="3396" y="7766"/>
                    <a:pt x="7013" y="7766"/>
                  </a:cubicBezTo>
                  <a:cubicBezTo>
                    <a:pt x="7191" y="7766"/>
                    <a:pt x="7372" y="7764"/>
                    <a:pt x="7555" y="7759"/>
                  </a:cubicBezTo>
                  <a:cubicBezTo>
                    <a:pt x="6537" y="6897"/>
                    <a:pt x="5502" y="5957"/>
                    <a:pt x="4499" y="4954"/>
                  </a:cubicBezTo>
                  <a:cubicBezTo>
                    <a:pt x="2884" y="3324"/>
                    <a:pt x="1427" y="1662"/>
                    <a:pt x="15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6678034" y="2152718"/>
              <a:ext cx="610640" cy="606899"/>
            </a:xfrm>
            <a:custGeom>
              <a:avLst/>
              <a:gdLst/>
              <a:ahLst/>
              <a:cxnLst/>
              <a:rect l="l" t="t" r="r" b="b"/>
              <a:pathLst>
                <a:path w="15832" h="15735" extrusionOk="0">
                  <a:moveTo>
                    <a:pt x="12228" y="0"/>
                  </a:moveTo>
                  <a:cubicBezTo>
                    <a:pt x="12029" y="0"/>
                    <a:pt x="11851" y="132"/>
                    <a:pt x="11788" y="335"/>
                  </a:cubicBezTo>
                  <a:cubicBezTo>
                    <a:pt x="11709" y="586"/>
                    <a:pt x="11850" y="853"/>
                    <a:pt x="12101" y="931"/>
                  </a:cubicBezTo>
                  <a:cubicBezTo>
                    <a:pt x="12133" y="931"/>
                    <a:pt x="12728" y="1135"/>
                    <a:pt x="13433" y="1793"/>
                  </a:cubicBezTo>
                  <a:lnTo>
                    <a:pt x="12399" y="2812"/>
                  </a:lnTo>
                  <a:cubicBezTo>
                    <a:pt x="11537" y="1965"/>
                    <a:pt x="10832" y="1683"/>
                    <a:pt x="10785" y="1668"/>
                  </a:cubicBezTo>
                  <a:cubicBezTo>
                    <a:pt x="10726" y="1640"/>
                    <a:pt x="10664" y="1627"/>
                    <a:pt x="10603" y="1627"/>
                  </a:cubicBezTo>
                  <a:cubicBezTo>
                    <a:pt x="10420" y="1627"/>
                    <a:pt x="10244" y="1742"/>
                    <a:pt x="10173" y="1918"/>
                  </a:cubicBezTo>
                  <a:cubicBezTo>
                    <a:pt x="10079" y="2169"/>
                    <a:pt x="10189" y="2436"/>
                    <a:pt x="10440" y="2530"/>
                  </a:cubicBezTo>
                  <a:cubicBezTo>
                    <a:pt x="10440" y="2545"/>
                    <a:pt x="11020" y="2781"/>
                    <a:pt x="11741" y="3486"/>
                  </a:cubicBezTo>
                  <a:lnTo>
                    <a:pt x="10753" y="4473"/>
                  </a:lnTo>
                  <a:cubicBezTo>
                    <a:pt x="9891" y="3611"/>
                    <a:pt x="9217" y="3313"/>
                    <a:pt x="9170" y="3298"/>
                  </a:cubicBezTo>
                  <a:cubicBezTo>
                    <a:pt x="9108" y="3269"/>
                    <a:pt x="9042" y="3255"/>
                    <a:pt x="8978" y="3255"/>
                  </a:cubicBezTo>
                  <a:cubicBezTo>
                    <a:pt x="8799" y="3255"/>
                    <a:pt x="8628" y="3360"/>
                    <a:pt x="8559" y="3533"/>
                  </a:cubicBezTo>
                  <a:cubicBezTo>
                    <a:pt x="8449" y="3768"/>
                    <a:pt x="8559" y="4050"/>
                    <a:pt x="8794" y="4160"/>
                  </a:cubicBezTo>
                  <a:cubicBezTo>
                    <a:pt x="8810" y="4160"/>
                    <a:pt x="9358" y="4426"/>
                    <a:pt x="10095" y="5132"/>
                  </a:cubicBezTo>
                  <a:lnTo>
                    <a:pt x="8825" y="6401"/>
                  </a:lnTo>
                  <a:lnTo>
                    <a:pt x="7556" y="5132"/>
                  </a:lnTo>
                  <a:cubicBezTo>
                    <a:pt x="7462" y="5038"/>
                    <a:pt x="7340" y="4991"/>
                    <a:pt x="7219" y="4991"/>
                  </a:cubicBezTo>
                  <a:cubicBezTo>
                    <a:pt x="7097" y="4991"/>
                    <a:pt x="6976" y="5038"/>
                    <a:pt x="6882" y="5132"/>
                  </a:cubicBezTo>
                  <a:cubicBezTo>
                    <a:pt x="6709" y="5320"/>
                    <a:pt x="6709" y="5618"/>
                    <a:pt x="6882" y="5790"/>
                  </a:cubicBezTo>
                  <a:lnTo>
                    <a:pt x="8151" y="7060"/>
                  </a:lnTo>
                  <a:lnTo>
                    <a:pt x="7117" y="8094"/>
                  </a:lnTo>
                  <a:lnTo>
                    <a:pt x="5847" y="6825"/>
                  </a:lnTo>
                  <a:cubicBezTo>
                    <a:pt x="5761" y="6730"/>
                    <a:pt x="5643" y="6683"/>
                    <a:pt x="5524" y="6683"/>
                  </a:cubicBezTo>
                  <a:cubicBezTo>
                    <a:pt x="5404" y="6683"/>
                    <a:pt x="5283" y="6730"/>
                    <a:pt x="5189" y="6825"/>
                  </a:cubicBezTo>
                  <a:cubicBezTo>
                    <a:pt x="5001" y="7013"/>
                    <a:pt x="5001" y="7310"/>
                    <a:pt x="5189" y="7499"/>
                  </a:cubicBezTo>
                  <a:lnTo>
                    <a:pt x="6458" y="8768"/>
                  </a:lnTo>
                  <a:lnTo>
                    <a:pt x="5189" y="10022"/>
                  </a:lnTo>
                  <a:cubicBezTo>
                    <a:pt x="4483" y="9301"/>
                    <a:pt x="4217" y="8752"/>
                    <a:pt x="4217" y="8737"/>
                  </a:cubicBezTo>
                  <a:cubicBezTo>
                    <a:pt x="4136" y="8564"/>
                    <a:pt x="3963" y="8459"/>
                    <a:pt x="3783" y="8459"/>
                  </a:cubicBezTo>
                  <a:cubicBezTo>
                    <a:pt x="3718" y="8459"/>
                    <a:pt x="3652" y="8473"/>
                    <a:pt x="3590" y="8502"/>
                  </a:cubicBezTo>
                  <a:cubicBezTo>
                    <a:pt x="3355" y="8596"/>
                    <a:pt x="3245" y="8878"/>
                    <a:pt x="3355" y="9113"/>
                  </a:cubicBezTo>
                  <a:cubicBezTo>
                    <a:pt x="3371" y="9160"/>
                    <a:pt x="3684" y="9834"/>
                    <a:pt x="4530" y="10696"/>
                  </a:cubicBezTo>
                  <a:lnTo>
                    <a:pt x="3543" y="11684"/>
                  </a:lnTo>
                  <a:cubicBezTo>
                    <a:pt x="2853" y="10963"/>
                    <a:pt x="2603" y="10398"/>
                    <a:pt x="2587" y="10367"/>
                  </a:cubicBezTo>
                  <a:cubicBezTo>
                    <a:pt x="2516" y="10189"/>
                    <a:pt x="2345" y="10083"/>
                    <a:pt x="2165" y="10083"/>
                  </a:cubicBezTo>
                  <a:cubicBezTo>
                    <a:pt x="2107" y="10083"/>
                    <a:pt x="2048" y="10093"/>
                    <a:pt x="1991" y="10116"/>
                  </a:cubicBezTo>
                  <a:cubicBezTo>
                    <a:pt x="1740" y="10210"/>
                    <a:pt x="1631" y="10477"/>
                    <a:pt x="1725" y="10727"/>
                  </a:cubicBezTo>
                  <a:cubicBezTo>
                    <a:pt x="1740" y="10774"/>
                    <a:pt x="2038" y="11480"/>
                    <a:pt x="2869" y="12342"/>
                  </a:cubicBezTo>
                  <a:lnTo>
                    <a:pt x="1850" y="13376"/>
                  </a:lnTo>
                  <a:cubicBezTo>
                    <a:pt x="1192" y="12671"/>
                    <a:pt x="1004" y="12075"/>
                    <a:pt x="988" y="12044"/>
                  </a:cubicBezTo>
                  <a:cubicBezTo>
                    <a:pt x="922" y="11833"/>
                    <a:pt x="724" y="11700"/>
                    <a:pt x="522" y="11700"/>
                  </a:cubicBezTo>
                  <a:cubicBezTo>
                    <a:pt x="484" y="11700"/>
                    <a:pt x="446" y="11705"/>
                    <a:pt x="408" y="11715"/>
                  </a:cubicBezTo>
                  <a:cubicBezTo>
                    <a:pt x="157" y="11793"/>
                    <a:pt x="1" y="12060"/>
                    <a:pt x="79" y="12311"/>
                  </a:cubicBezTo>
                  <a:cubicBezTo>
                    <a:pt x="95" y="12358"/>
                    <a:pt x="345" y="13157"/>
                    <a:pt x="1176" y="14035"/>
                  </a:cubicBezTo>
                  <a:lnTo>
                    <a:pt x="612" y="14599"/>
                  </a:lnTo>
                  <a:cubicBezTo>
                    <a:pt x="439" y="14787"/>
                    <a:pt x="439" y="15085"/>
                    <a:pt x="612" y="15273"/>
                  </a:cubicBezTo>
                  <a:cubicBezTo>
                    <a:pt x="706" y="15367"/>
                    <a:pt x="827" y="15414"/>
                    <a:pt x="949" y="15414"/>
                  </a:cubicBezTo>
                  <a:cubicBezTo>
                    <a:pt x="1070" y="15414"/>
                    <a:pt x="1192" y="15367"/>
                    <a:pt x="1286" y="15273"/>
                  </a:cubicBezTo>
                  <a:lnTo>
                    <a:pt x="1882" y="14677"/>
                  </a:lnTo>
                  <a:cubicBezTo>
                    <a:pt x="2336" y="15038"/>
                    <a:pt x="2916" y="15383"/>
                    <a:pt x="3621" y="15696"/>
                  </a:cubicBezTo>
                  <a:cubicBezTo>
                    <a:pt x="3684" y="15722"/>
                    <a:pt x="3748" y="15734"/>
                    <a:pt x="3811" y="15734"/>
                  </a:cubicBezTo>
                  <a:cubicBezTo>
                    <a:pt x="3937" y="15734"/>
                    <a:pt x="4055" y="15686"/>
                    <a:pt x="4139" y="15602"/>
                  </a:cubicBezTo>
                  <a:cubicBezTo>
                    <a:pt x="4186" y="15555"/>
                    <a:pt x="4217" y="15508"/>
                    <a:pt x="4233" y="15445"/>
                  </a:cubicBezTo>
                  <a:cubicBezTo>
                    <a:pt x="4342" y="15210"/>
                    <a:pt x="4233" y="14928"/>
                    <a:pt x="3998" y="14834"/>
                  </a:cubicBezTo>
                  <a:cubicBezTo>
                    <a:pt x="3418" y="14583"/>
                    <a:pt x="2932" y="14285"/>
                    <a:pt x="2556" y="14003"/>
                  </a:cubicBezTo>
                  <a:lnTo>
                    <a:pt x="3574" y="12985"/>
                  </a:lnTo>
                  <a:cubicBezTo>
                    <a:pt x="4013" y="13345"/>
                    <a:pt x="4562" y="13706"/>
                    <a:pt x="5220" y="14050"/>
                  </a:cubicBezTo>
                  <a:cubicBezTo>
                    <a:pt x="5291" y="14092"/>
                    <a:pt x="5367" y="14111"/>
                    <a:pt x="5441" y="14111"/>
                  </a:cubicBezTo>
                  <a:cubicBezTo>
                    <a:pt x="5563" y="14111"/>
                    <a:pt x="5681" y="14060"/>
                    <a:pt x="5769" y="13972"/>
                  </a:cubicBezTo>
                  <a:cubicBezTo>
                    <a:pt x="5800" y="13941"/>
                    <a:pt x="5831" y="13894"/>
                    <a:pt x="5847" y="13862"/>
                  </a:cubicBezTo>
                  <a:cubicBezTo>
                    <a:pt x="5973" y="13627"/>
                    <a:pt x="5878" y="13345"/>
                    <a:pt x="5643" y="13220"/>
                  </a:cubicBezTo>
                  <a:cubicBezTo>
                    <a:pt x="5095" y="12922"/>
                    <a:pt x="4625" y="12624"/>
                    <a:pt x="4248" y="12311"/>
                  </a:cubicBezTo>
                  <a:lnTo>
                    <a:pt x="5220" y="11339"/>
                  </a:lnTo>
                  <a:cubicBezTo>
                    <a:pt x="5659" y="11699"/>
                    <a:pt x="6192" y="12060"/>
                    <a:pt x="6819" y="12420"/>
                  </a:cubicBezTo>
                  <a:cubicBezTo>
                    <a:pt x="6894" y="12464"/>
                    <a:pt x="6976" y="12485"/>
                    <a:pt x="7057" y="12485"/>
                  </a:cubicBezTo>
                  <a:cubicBezTo>
                    <a:pt x="7179" y="12485"/>
                    <a:pt x="7298" y="12436"/>
                    <a:pt x="7383" y="12342"/>
                  </a:cubicBezTo>
                  <a:cubicBezTo>
                    <a:pt x="7415" y="12311"/>
                    <a:pt x="7446" y="12279"/>
                    <a:pt x="7462" y="12248"/>
                  </a:cubicBezTo>
                  <a:cubicBezTo>
                    <a:pt x="7587" y="12013"/>
                    <a:pt x="7509" y="11731"/>
                    <a:pt x="7289" y="11605"/>
                  </a:cubicBezTo>
                  <a:cubicBezTo>
                    <a:pt x="6741" y="11292"/>
                    <a:pt x="6270" y="10978"/>
                    <a:pt x="5894" y="10665"/>
                  </a:cubicBezTo>
                  <a:lnTo>
                    <a:pt x="7117" y="9426"/>
                  </a:lnTo>
                  <a:lnTo>
                    <a:pt x="8402" y="10696"/>
                  </a:lnTo>
                  <a:cubicBezTo>
                    <a:pt x="8488" y="10790"/>
                    <a:pt x="8606" y="10837"/>
                    <a:pt x="8725" y="10837"/>
                  </a:cubicBezTo>
                  <a:cubicBezTo>
                    <a:pt x="8845" y="10837"/>
                    <a:pt x="8966" y="10790"/>
                    <a:pt x="9060" y="10696"/>
                  </a:cubicBezTo>
                  <a:cubicBezTo>
                    <a:pt x="9248" y="10524"/>
                    <a:pt x="9248" y="10226"/>
                    <a:pt x="9060" y="10038"/>
                  </a:cubicBezTo>
                  <a:lnTo>
                    <a:pt x="7791" y="8768"/>
                  </a:lnTo>
                  <a:lnTo>
                    <a:pt x="8825" y="7734"/>
                  </a:lnTo>
                  <a:lnTo>
                    <a:pt x="10095" y="9003"/>
                  </a:lnTo>
                  <a:cubicBezTo>
                    <a:pt x="10189" y="9097"/>
                    <a:pt x="10310" y="9144"/>
                    <a:pt x="10430" y="9144"/>
                  </a:cubicBezTo>
                  <a:cubicBezTo>
                    <a:pt x="10549" y="9144"/>
                    <a:pt x="10667" y="9097"/>
                    <a:pt x="10753" y="9003"/>
                  </a:cubicBezTo>
                  <a:cubicBezTo>
                    <a:pt x="10941" y="8815"/>
                    <a:pt x="10941" y="8517"/>
                    <a:pt x="10753" y="8329"/>
                  </a:cubicBezTo>
                  <a:lnTo>
                    <a:pt x="9484" y="7060"/>
                  </a:lnTo>
                  <a:lnTo>
                    <a:pt x="10722" y="5837"/>
                  </a:lnTo>
                  <a:cubicBezTo>
                    <a:pt x="11035" y="6213"/>
                    <a:pt x="11349" y="6683"/>
                    <a:pt x="11662" y="7232"/>
                  </a:cubicBezTo>
                  <a:cubicBezTo>
                    <a:pt x="11747" y="7380"/>
                    <a:pt x="11904" y="7464"/>
                    <a:pt x="12069" y="7464"/>
                  </a:cubicBezTo>
                  <a:cubicBezTo>
                    <a:pt x="12148" y="7464"/>
                    <a:pt x="12229" y="7445"/>
                    <a:pt x="12305" y="7404"/>
                  </a:cubicBezTo>
                  <a:cubicBezTo>
                    <a:pt x="12336" y="7389"/>
                    <a:pt x="12368" y="7357"/>
                    <a:pt x="12399" y="7326"/>
                  </a:cubicBezTo>
                  <a:cubicBezTo>
                    <a:pt x="12556" y="7185"/>
                    <a:pt x="12587" y="6950"/>
                    <a:pt x="12477" y="6762"/>
                  </a:cubicBezTo>
                  <a:cubicBezTo>
                    <a:pt x="12133" y="6135"/>
                    <a:pt x="11756" y="5602"/>
                    <a:pt x="11396" y="5163"/>
                  </a:cubicBezTo>
                  <a:lnTo>
                    <a:pt x="12368" y="4191"/>
                  </a:lnTo>
                  <a:cubicBezTo>
                    <a:pt x="12681" y="4567"/>
                    <a:pt x="12979" y="5038"/>
                    <a:pt x="13277" y="5586"/>
                  </a:cubicBezTo>
                  <a:cubicBezTo>
                    <a:pt x="13364" y="5750"/>
                    <a:pt x="13528" y="5846"/>
                    <a:pt x="13699" y="5846"/>
                  </a:cubicBezTo>
                  <a:cubicBezTo>
                    <a:pt x="13773" y="5846"/>
                    <a:pt x="13848" y="5828"/>
                    <a:pt x="13919" y="5790"/>
                  </a:cubicBezTo>
                  <a:cubicBezTo>
                    <a:pt x="13951" y="5774"/>
                    <a:pt x="13998" y="5743"/>
                    <a:pt x="14029" y="5712"/>
                  </a:cubicBezTo>
                  <a:cubicBezTo>
                    <a:pt x="14170" y="5571"/>
                    <a:pt x="14217" y="5335"/>
                    <a:pt x="14107" y="5147"/>
                  </a:cubicBezTo>
                  <a:cubicBezTo>
                    <a:pt x="13778" y="4505"/>
                    <a:pt x="13402" y="3956"/>
                    <a:pt x="13042" y="3517"/>
                  </a:cubicBezTo>
                  <a:lnTo>
                    <a:pt x="14060" y="2498"/>
                  </a:lnTo>
                  <a:cubicBezTo>
                    <a:pt x="14358" y="2875"/>
                    <a:pt x="14640" y="3345"/>
                    <a:pt x="14891" y="3940"/>
                  </a:cubicBezTo>
                  <a:cubicBezTo>
                    <a:pt x="14960" y="4113"/>
                    <a:pt x="15131" y="4218"/>
                    <a:pt x="15310" y="4218"/>
                  </a:cubicBezTo>
                  <a:cubicBezTo>
                    <a:pt x="15375" y="4218"/>
                    <a:pt x="15440" y="4205"/>
                    <a:pt x="15502" y="4176"/>
                  </a:cubicBezTo>
                  <a:cubicBezTo>
                    <a:pt x="15565" y="4160"/>
                    <a:pt x="15612" y="4129"/>
                    <a:pt x="15659" y="4082"/>
                  </a:cubicBezTo>
                  <a:cubicBezTo>
                    <a:pt x="15785" y="3956"/>
                    <a:pt x="15832" y="3737"/>
                    <a:pt x="15753" y="3564"/>
                  </a:cubicBezTo>
                  <a:cubicBezTo>
                    <a:pt x="15455" y="2859"/>
                    <a:pt x="15095" y="2279"/>
                    <a:pt x="14734" y="1824"/>
                  </a:cubicBezTo>
                  <a:lnTo>
                    <a:pt x="15330" y="1229"/>
                  </a:lnTo>
                  <a:cubicBezTo>
                    <a:pt x="15518" y="1041"/>
                    <a:pt x="15518" y="743"/>
                    <a:pt x="15330" y="555"/>
                  </a:cubicBezTo>
                  <a:cubicBezTo>
                    <a:pt x="15236" y="461"/>
                    <a:pt x="15115" y="414"/>
                    <a:pt x="14995" y="414"/>
                  </a:cubicBezTo>
                  <a:cubicBezTo>
                    <a:pt x="14876" y="414"/>
                    <a:pt x="14758" y="461"/>
                    <a:pt x="14672" y="555"/>
                  </a:cubicBezTo>
                  <a:lnTo>
                    <a:pt x="14092" y="1119"/>
                  </a:lnTo>
                  <a:cubicBezTo>
                    <a:pt x="13214" y="288"/>
                    <a:pt x="12415" y="38"/>
                    <a:pt x="12368" y="22"/>
                  </a:cubicBezTo>
                  <a:cubicBezTo>
                    <a:pt x="12321" y="7"/>
                    <a:pt x="12274" y="0"/>
                    <a:pt x="1222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11"/>
          <p:cNvGrpSpPr/>
          <p:nvPr/>
        </p:nvGrpSpPr>
        <p:grpSpPr>
          <a:xfrm rot="5400000">
            <a:off x="7842972" y="4085482"/>
            <a:ext cx="113753" cy="1603746"/>
            <a:chOff x="351725" y="2147797"/>
            <a:chExt cx="137400" cy="1937125"/>
          </a:xfrm>
        </p:grpSpPr>
        <p:sp>
          <p:nvSpPr>
            <p:cNvPr id="329" name="Google Shape;329;p11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theme" Target="../theme/theme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300" y="549600"/>
            <a:ext cx="7715400" cy="4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i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i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i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i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i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i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i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i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ExtraBold"/>
              <a:buNone/>
              <a:defRPr sz="2800" i="1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300" y="1152475"/>
            <a:ext cx="7715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Char char="●"/>
              <a:defRPr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3.jpe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5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12.png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3.xml" 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8.xml" /><Relationship Id="rId4" Type="http://schemas.openxmlformats.org/officeDocument/2006/relationships/image" Target="../media/image15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3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3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6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9.png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3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tatisticsbyjim.com/glossary/alternative-hypothesis/" TargetMode="External" /><Relationship Id="rId1" Type="http://schemas.openxmlformats.org/officeDocument/2006/relationships/slideLayout" Target="../slideLayouts/slideLayout3.xml" 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12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4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4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4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26.png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14.xml" /><Relationship Id="rId5" Type="http://schemas.openxmlformats.org/officeDocument/2006/relationships/image" Target="../media/image29.png" /><Relationship Id="rId4" Type="http://schemas.openxmlformats.org/officeDocument/2006/relationships/image" Target="../media/image28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14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14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 /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14.xml" /><Relationship Id="rId4" Type="http://schemas.openxmlformats.org/officeDocument/2006/relationships/image" Target="../media/image33.png" 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15.xml" 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19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6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1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6.xml" /><Relationship Id="rId4" Type="http://schemas.openxmlformats.org/officeDocument/2006/relationships/image" Target="../media/image9.jpe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29"/>
          <p:cNvPicPr preferRelativeResize="0"/>
          <p:nvPr/>
        </p:nvPicPr>
        <p:blipFill rotWithShape="1">
          <a:blip r:embed="rId3">
            <a:alphaModFix/>
          </a:blip>
          <a:srcRect l="8272" r="55254"/>
          <a:stretch/>
        </p:blipFill>
        <p:spPr>
          <a:xfrm>
            <a:off x="6073300" y="549600"/>
            <a:ext cx="2628425" cy="405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9" name="Google Shape;769;p29"/>
          <p:cNvGrpSpPr/>
          <p:nvPr/>
        </p:nvGrpSpPr>
        <p:grpSpPr>
          <a:xfrm>
            <a:off x="579139" y="829274"/>
            <a:ext cx="4226791" cy="2933473"/>
            <a:chOff x="6268229" y="1126723"/>
            <a:chExt cx="2821246" cy="1847625"/>
          </a:xfrm>
        </p:grpSpPr>
        <p:sp>
          <p:nvSpPr>
            <p:cNvPr id="770" name="Google Shape;770;p29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29"/>
          <p:cNvSpPr txBox="1">
            <a:spLocks noGrp="1"/>
          </p:cNvSpPr>
          <p:nvPr>
            <p:ph type="subTitle" idx="1"/>
          </p:nvPr>
        </p:nvSpPr>
        <p:spPr>
          <a:xfrm>
            <a:off x="714300" y="3990050"/>
            <a:ext cx="3857700" cy="3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go deep in the game now!</a:t>
            </a:r>
            <a:endParaRPr/>
          </a:p>
        </p:txBody>
      </p:sp>
      <p:sp>
        <p:nvSpPr>
          <p:cNvPr id="774" name="Google Shape;774;p29"/>
          <p:cNvSpPr/>
          <p:nvPr/>
        </p:nvSpPr>
        <p:spPr>
          <a:xfrm>
            <a:off x="714300" y="1419650"/>
            <a:ext cx="3629100" cy="333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Algerian" pitchFamily="82" charset="0"/>
              </a:rPr>
              <a:t>DATA ANALYSIS ON</a:t>
            </a:r>
            <a:endParaRPr b="1" i="1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Algerian" pitchFamily="82" charset="0"/>
            </a:endParaRPr>
          </a:p>
        </p:txBody>
      </p:sp>
      <p:sp>
        <p:nvSpPr>
          <p:cNvPr id="775" name="Google Shape;775;p29"/>
          <p:cNvSpPr/>
          <p:nvPr/>
        </p:nvSpPr>
        <p:spPr>
          <a:xfrm>
            <a:off x="714300" y="1968279"/>
            <a:ext cx="2702115" cy="333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1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800"/>
            </a:endParaRPr>
          </a:p>
        </p:txBody>
      </p:sp>
      <p:sp>
        <p:nvSpPr>
          <p:cNvPr id="789" name="Google Shape;789;p29"/>
          <p:cNvSpPr/>
          <p:nvPr/>
        </p:nvSpPr>
        <p:spPr>
          <a:xfrm>
            <a:off x="7315200" y="285750"/>
            <a:ext cx="1717232" cy="226026"/>
          </a:xfrm>
          <a:custGeom>
            <a:avLst/>
            <a:gdLst/>
            <a:ahLst/>
            <a:cxnLst/>
            <a:rect l="l" t="t" r="r" b="b"/>
            <a:pathLst>
              <a:path w="61155" h="4912" extrusionOk="0">
                <a:moveTo>
                  <a:pt x="0" y="1"/>
                </a:moveTo>
                <a:lnTo>
                  <a:pt x="0" y="4912"/>
                </a:lnTo>
                <a:lnTo>
                  <a:pt x="61154" y="4912"/>
                </a:lnTo>
                <a:lnTo>
                  <a:pt x="61154" y="1"/>
                </a:lnTo>
                <a:close/>
              </a:path>
            </a:pathLst>
          </a:custGeom>
          <a:solidFill>
            <a:srgbClr val="EBE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6" name="Google Shape;796;p29"/>
          <p:cNvGrpSpPr/>
          <p:nvPr/>
        </p:nvGrpSpPr>
        <p:grpSpPr>
          <a:xfrm>
            <a:off x="5680937" y="974972"/>
            <a:ext cx="866830" cy="286496"/>
            <a:chOff x="2229538" y="252775"/>
            <a:chExt cx="1009350" cy="333600"/>
          </a:xfrm>
        </p:grpSpPr>
        <p:sp>
          <p:nvSpPr>
            <p:cNvPr id="797" name="Google Shape;797;p29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9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9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9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9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9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4" name="Google Shape;814;p29"/>
          <p:cNvSpPr/>
          <p:nvPr/>
        </p:nvSpPr>
        <p:spPr>
          <a:xfrm>
            <a:off x="7026050" y="2615085"/>
            <a:ext cx="1300200" cy="1300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9"/>
          <p:cNvSpPr txBox="1">
            <a:spLocks noGrp="1"/>
          </p:cNvSpPr>
          <p:nvPr>
            <p:ph type="ctrTitle"/>
          </p:nvPr>
        </p:nvSpPr>
        <p:spPr>
          <a:xfrm>
            <a:off x="685800" y="1885950"/>
            <a:ext cx="3857700" cy="12099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FIFA DATASET </a:t>
            </a:r>
            <a:br>
              <a: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</a:br>
            <a:r>
              <a:rPr lang="en-US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itchFamily="82" charset="0"/>
              </a:rPr>
              <a:t>2022</a:t>
            </a:r>
            <a:endParaRPr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itchFamily="82" charset="0"/>
            </a:endParaRPr>
          </a:p>
        </p:txBody>
      </p:sp>
      <p:pic>
        <p:nvPicPr>
          <p:cNvPr id="1026" name="Picture 2" descr="C:\Users\Dell\Downloads\FIFA_22_Cover.jpg"/>
          <p:cNvPicPr>
            <a:picLocks noChangeAspect="1" noChangeArrowheads="1"/>
          </p:cNvPicPr>
          <p:nvPr/>
        </p:nvPicPr>
        <p:blipFill>
          <a:blip r:embed="rId4">
            <a:lum bright="-20000"/>
          </a:blip>
          <a:srcRect/>
          <a:stretch>
            <a:fillRect/>
          </a:stretch>
        </p:blipFill>
        <p:spPr bwMode="auto">
          <a:xfrm>
            <a:off x="6019800" y="514350"/>
            <a:ext cx="2667000" cy="4114800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38"/>
          <p:cNvSpPr txBox="1">
            <a:spLocks noGrp="1"/>
          </p:cNvSpPr>
          <p:nvPr>
            <p:ph type="subTitle" idx="1"/>
          </p:nvPr>
        </p:nvSpPr>
        <p:spPr>
          <a:xfrm>
            <a:off x="714300" y="1904850"/>
            <a:ext cx="3789000" cy="23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Microsoft PhagsPa" pitchFamily="34" charset="0"/>
              </a:rPr>
              <a:t>       Choosing of suitable variables from this large  dataset of 16155 rows and 110 columns was a challenge</a:t>
            </a:r>
          </a:p>
          <a:p>
            <a:pPr indent="-317500">
              <a:buFont typeface="Barlow"/>
              <a:buChar char="●"/>
            </a:pPr>
            <a:endParaRPr lang="en-US" dirty="0">
              <a:latin typeface="Microsoft PhagsPa" pitchFamily="34" charset="0"/>
            </a:endParaRPr>
          </a:p>
          <a:p>
            <a:pPr indent="-317500">
              <a:buNone/>
            </a:pPr>
            <a:r>
              <a:rPr lang="en-US" dirty="0">
                <a:latin typeface="Microsoft PhagsPa" pitchFamily="34" charset="0"/>
              </a:rPr>
              <a:t>       I took total of 10 variables ,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>
                <a:latin typeface="Microsoft PhagsPa" pitchFamily="34" charset="0"/>
              </a:rPr>
              <a:t>       5 for each mentality and physicality aspect , and tried to find suitable regression set up for one variable of one group with all other variables of the Physical Attribute data frame .</a:t>
            </a:r>
            <a:endParaRPr>
              <a:latin typeface="Microsoft PhagsPa" pitchFamily="34" charset="0"/>
            </a:endParaRPr>
          </a:p>
        </p:txBody>
      </p:sp>
      <p:sp>
        <p:nvSpPr>
          <p:cNvPr id="1230" name="Google Shape;1230;p38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38577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SUMMARY &amp; PLOTS</a:t>
            </a:r>
            <a:endParaRPr/>
          </a:p>
        </p:txBody>
      </p:sp>
      <p:sp>
        <p:nvSpPr>
          <p:cNvPr id="1232" name="Google Shape;1232;p38"/>
          <p:cNvSpPr/>
          <p:nvPr/>
        </p:nvSpPr>
        <p:spPr>
          <a:xfrm rot="268381">
            <a:off x="5787097" y="226350"/>
            <a:ext cx="830994" cy="938416"/>
          </a:xfrm>
          <a:custGeom>
            <a:avLst/>
            <a:gdLst/>
            <a:ahLst/>
            <a:cxnLst/>
            <a:rect l="l" t="t" r="r" b="b"/>
            <a:pathLst>
              <a:path w="16779" h="18948" extrusionOk="0">
                <a:moveTo>
                  <a:pt x="12476" y="0"/>
                </a:moveTo>
                <a:lnTo>
                  <a:pt x="0" y="15478"/>
                </a:lnTo>
                <a:lnTo>
                  <a:pt x="1034" y="15278"/>
                </a:lnTo>
                <a:lnTo>
                  <a:pt x="1068" y="16345"/>
                </a:lnTo>
                <a:lnTo>
                  <a:pt x="2135" y="16145"/>
                </a:lnTo>
                <a:lnTo>
                  <a:pt x="2168" y="17213"/>
                </a:lnTo>
                <a:lnTo>
                  <a:pt x="3202" y="17012"/>
                </a:lnTo>
                <a:lnTo>
                  <a:pt x="3236" y="18080"/>
                </a:lnTo>
                <a:lnTo>
                  <a:pt x="4270" y="17880"/>
                </a:lnTo>
                <a:lnTo>
                  <a:pt x="4303" y="18947"/>
                </a:lnTo>
                <a:lnTo>
                  <a:pt x="16779" y="3503"/>
                </a:lnTo>
                <a:lnTo>
                  <a:pt x="15745" y="3669"/>
                </a:lnTo>
                <a:lnTo>
                  <a:pt x="15711" y="2635"/>
                </a:lnTo>
                <a:lnTo>
                  <a:pt x="14677" y="2802"/>
                </a:lnTo>
                <a:lnTo>
                  <a:pt x="14644" y="1768"/>
                </a:lnTo>
                <a:lnTo>
                  <a:pt x="13576" y="1935"/>
                </a:lnTo>
                <a:lnTo>
                  <a:pt x="13543" y="901"/>
                </a:lnTo>
                <a:lnTo>
                  <a:pt x="12509" y="1068"/>
                </a:lnTo>
                <a:lnTo>
                  <a:pt x="12476" y="0"/>
                </a:lnTo>
                <a:close/>
              </a:path>
            </a:pathLst>
          </a:custGeom>
          <a:solidFill>
            <a:srgbClr val="E2E3E0">
              <a:alpha val="6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38"/>
          <p:cNvGrpSpPr/>
          <p:nvPr/>
        </p:nvGrpSpPr>
        <p:grpSpPr>
          <a:xfrm>
            <a:off x="5677937" y="3152147"/>
            <a:ext cx="866830" cy="286496"/>
            <a:chOff x="2229538" y="252775"/>
            <a:chExt cx="1009350" cy="333600"/>
          </a:xfrm>
        </p:grpSpPr>
        <p:sp>
          <p:nvSpPr>
            <p:cNvPr id="1250" name="Google Shape;1250;p38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38"/>
          <p:cNvGrpSpPr/>
          <p:nvPr/>
        </p:nvGrpSpPr>
        <p:grpSpPr>
          <a:xfrm rot="-5400000">
            <a:off x="7657825" y="3712841"/>
            <a:ext cx="2067200" cy="286500"/>
            <a:chOff x="2201950" y="260700"/>
            <a:chExt cx="2067200" cy="286500"/>
          </a:xfrm>
        </p:grpSpPr>
        <p:cxnSp>
          <p:nvCxnSpPr>
            <p:cNvPr id="1257" name="Google Shape;1257;p38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8" name="Google Shape;1258;p38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38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38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38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38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3" name="Google Shape;1263;p38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4" name="Google Shape;1264;p38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5" name="Google Shape;1265;p38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6" name="Google Shape;1266;p38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7" name="Google Shape;1267;p38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8" name="Google Shape;1268;p38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7"/>
          <p:cNvSpPr txBox="1">
            <a:spLocks noGrp="1"/>
          </p:cNvSpPr>
          <p:nvPr>
            <p:ph type="title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DESCRIPTIVE PART</a:t>
            </a:r>
            <a:endParaRPr/>
          </a:p>
        </p:txBody>
      </p:sp>
      <p:graphicFrame>
        <p:nvGraphicFramePr>
          <p:cNvPr id="1209" name="Google Shape;1209;p37"/>
          <p:cNvGraphicFramePr/>
          <p:nvPr/>
        </p:nvGraphicFramePr>
        <p:xfrm>
          <a:off x="714300" y="1165275"/>
          <a:ext cx="7715400" cy="3489974"/>
        </p:xfrm>
        <a:graphic>
          <a:graphicData uri="http://schemas.openxmlformats.org/drawingml/2006/table">
            <a:tbl>
              <a:tblPr>
                <a:noFill/>
                <a:tableStyleId>{D815087F-AA6A-4774-B88B-2391620D17C5}</a:tableStyleId>
              </a:tblPr>
              <a:tblGrid>
                <a:gridCol w="192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634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i="1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No.</a:t>
                      </a:r>
                      <a:r>
                        <a:rPr lang="en-US" sz="2000" i="1" baseline="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of variables</a:t>
                      </a:r>
                      <a:endParaRPr sz="2000" i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i="1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Mental</a:t>
                      </a:r>
                      <a:r>
                        <a:rPr lang="en-US" sz="2000" i="1" baseline="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Attributes</a:t>
                      </a:r>
                      <a:endParaRPr sz="2000" i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i="1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Physical</a:t>
                      </a:r>
                      <a:r>
                        <a:rPr lang="en-US" sz="2000" i="1" baseline="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Attributes</a:t>
                      </a:r>
                      <a:endParaRPr sz="2000" i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3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Character</a:t>
                      </a:r>
                      <a:r>
                        <a:rPr lang="en-US" baseline="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 Variables</a:t>
                      </a:r>
                      <a:endParaRPr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48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Aggression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Shooting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43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Logical</a:t>
                      </a:r>
                      <a:r>
                        <a:rPr lang="en-US" baseline="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Variables</a:t>
                      </a:r>
                      <a:endParaRPr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Positioning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Passing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3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Numeric</a:t>
                      </a:r>
                      <a:r>
                        <a:rPr lang="en-US" baseline="0" dirty="0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Variables</a:t>
                      </a:r>
                      <a:endParaRPr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58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Interceptions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Heights and Weights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38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dirty="0" err="1">
                          <a:solidFill>
                            <a:schemeClr val="lt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POSIXct</a:t>
                      </a:r>
                      <a:endParaRPr>
                        <a:solidFill>
                          <a:schemeClr val="lt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2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Vision  and</a:t>
                      </a:r>
                      <a:r>
                        <a:rPr lang="en-US" baseline="0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Penalty Approach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Pace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sayantan.jpg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514350"/>
            <a:ext cx="5486400" cy="3276601"/>
          </a:xfrm>
          <a:prstGeom prst="rect">
            <a:avLst/>
          </a:prstGeom>
        </p:spPr>
      </p:pic>
      <p:sp>
        <p:nvSpPr>
          <p:cNvPr id="1285" name="Google Shape;1285;p39"/>
          <p:cNvSpPr/>
          <p:nvPr/>
        </p:nvSpPr>
        <p:spPr>
          <a:xfrm>
            <a:off x="6553200" y="666750"/>
            <a:ext cx="592200" cy="592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9" name="Google Shape;1299;p39"/>
          <p:cNvSpPr txBox="1"/>
          <p:nvPr/>
        </p:nvSpPr>
        <p:spPr>
          <a:xfrm>
            <a:off x="752410" y="3329125"/>
            <a:ext cx="1776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78" name="Google Shape;1278;p39"/>
          <p:cNvSpPr txBox="1"/>
          <p:nvPr/>
        </p:nvSpPr>
        <p:spPr>
          <a:xfrm>
            <a:off x="2706607" y="2932225"/>
            <a:ext cx="1776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 i="1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04" name="Google Shape;1304;p39"/>
          <p:cNvSpPr txBox="1"/>
          <p:nvPr/>
        </p:nvSpPr>
        <p:spPr>
          <a:xfrm>
            <a:off x="2706607" y="3329125"/>
            <a:ext cx="1776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281" name="Google Shape;1281;p39"/>
          <p:cNvSpPr txBox="1"/>
          <p:nvPr/>
        </p:nvSpPr>
        <p:spPr>
          <a:xfrm>
            <a:off x="4660801" y="2932225"/>
            <a:ext cx="1776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2000" i="1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09" name="Google Shape;1309;p39"/>
          <p:cNvSpPr txBox="1"/>
          <p:nvPr/>
        </p:nvSpPr>
        <p:spPr>
          <a:xfrm>
            <a:off x="4660801" y="3329125"/>
            <a:ext cx="1776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10" name="Google Shape;1310;p39"/>
          <p:cNvGrpSpPr/>
          <p:nvPr/>
        </p:nvGrpSpPr>
        <p:grpSpPr>
          <a:xfrm>
            <a:off x="6324600" y="590550"/>
            <a:ext cx="1019034" cy="777480"/>
            <a:chOff x="6268229" y="1126723"/>
            <a:chExt cx="2821246" cy="1847625"/>
          </a:xfrm>
        </p:grpSpPr>
        <p:sp>
          <p:nvSpPr>
            <p:cNvPr id="1311" name="Google Shape;1311;p39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9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9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4" name="Google Shape;1284;p39"/>
          <p:cNvSpPr txBox="1"/>
          <p:nvPr/>
        </p:nvSpPr>
        <p:spPr>
          <a:xfrm>
            <a:off x="5943600" y="1504950"/>
            <a:ext cx="19050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2000" i="1" dirty="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PIE-CHART</a:t>
            </a:r>
            <a:endParaRPr sz="2000" i="1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14" name="Google Shape;1314;p39"/>
          <p:cNvSpPr txBox="1"/>
          <p:nvPr/>
        </p:nvSpPr>
        <p:spPr>
          <a:xfrm>
            <a:off x="6019800" y="1962150"/>
            <a:ext cx="17766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initial chart presents the even distribution of </a:t>
            </a:r>
            <a:r>
              <a:rPr lang="en-US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Mental Attributes 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across the dataset , </a:t>
            </a:r>
            <a:r>
              <a:rPr lang="en-US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Boxplots</a:t>
            </a: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and Histograms are also shown afterwards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332" name="Google Shape;1332;p39"/>
          <p:cNvGrpSpPr/>
          <p:nvPr/>
        </p:nvGrpSpPr>
        <p:grpSpPr>
          <a:xfrm>
            <a:off x="6629400" y="742950"/>
            <a:ext cx="459700" cy="458825"/>
            <a:chOff x="6740288" y="1962225"/>
            <a:chExt cx="459700" cy="458825"/>
          </a:xfrm>
        </p:grpSpPr>
        <p:sp>
          <p:nvSpPr>
            <p:cNvPr id="1333" name="Google Shape;1333;p39"/>
            <p:cNvSpPr/>
            <p:nvPr/>
          </p:nvSpPr>
          <p:spPr>
            <a:xfrm>
              <a:off x="6812213" y="2313325"/>
              <a:ext cx="315400" cy="107725"/>
            </a:xfrm>
            <a:custGeom>
              <a:avLst/>
              <a:gdLst/>
              <a:ahLst/>
              <a:cxnLst/>
              <a:rect l="l" t="t" r="r" b="b"/>
              <a:pathLst>
                <a:path w="12616" h="4309" extrusionOk="0">
                  <a:moveTo>
                    <a:pt x="9393" y="1086"/>
                  </a:moveTo>
                  <a:lnTo>
                    <a:pt x="9393" y="2155"/>
                  </a:lnTo>
                  <a:lnTo>
                    <a:pt x="3241" y="2155"/>
                  </a:lnTo>
                  <a:lnTo>
                    <a:pt x="3241" y="1086"/>
                  </a:lnTo>
                  <a:close/>
                  <a:moveTo>
                    <a:pt x="1087" y="1"/>
                  </a:moveTo>
                  <a:lnTo>
                    <a:pt x="1087" y="3240"/>
                  </a:lnTo>
                  <a:lnTo>
                    <a:pt x="1" y="3240"/>
                  </a:lnTo>
                  <a:lnTo>
                    <a:pt x="1" y="4309"/>
                  </a:lnTo>
                  <a:lnTo>
                    <a:pt x="12615" y="4309"/>
                  </a:lnTo>
                  <a:lnTo>
                    <a:pt x="12615" y="3240"/>
                  </a:lnTo>
                  <a:lnTo>
                    <a:pt x="11547" y="3240"/>
                  </a:lnTo>
                  <a:lnTo>
                    <a:pt x="11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4" name="Google Shape;1334;p39"/>
            <p:cNvSpPr/>
            <p:nvPr/>
          </p:nvSpPr>
          <p:spPr>
            <a:xfrm>
              <a:off x="6740288" y="1988925"/>
              <a:ext cx="459700" cy="297725"/>
            </a:xfrm>
            <a:custGeom>
              <a:avLst/>
              <a:gdLst/>
              <a:ahLst/>
              <a:cxnLst/>
              <a:rect l="l" t="t" r="r" b="b"/>
              <a:pathLst>
                <a:path w="18388" h="11909" extrusionOk="0">
                  <a:moveTo>
                    <a:pt x="0" y="1"/>
                  </a:moveTo>
                  <a:lnTo>
                    <a:pt x="17" y="569"/>
                  </a:lnTo>
                  <a:cubicBezTo>
                    <a:pt x="121" y="2878"/>
                    <a:pt x="1069" y="5032"/>
                    <a:pt x="2706" y="6669"/>
                  </a:cubicBezTo>
                  <a:cubicBezTo>
                    <a:pt x="4050" y="8031"/>
                    <a:pt x="5721" y="8892"/>
                    <a:pt x="7582" y="9220"/>
                  </a:cubicBezTo>
                  <a:lnTo>
                    <a:pt x="7582" y="11908"/>
                  </a:lnTo>
                  <a:lnTo>
                    <a:pt x="10805" y="11908"/>
                  </a:lnTo>
                  <a:lnTo>
                    <a:pt x="10805" y="9220"/>
                  </a:lnTo>
                  <a:cubicBezTo>
                    <a:pt x="12649" y="8892"/>
                    <a:pt x="14338" y="8031"/>
                    <a:pt x="15682" y="6669"/>
                  </a:cubicBezTo>
                  <a:cubicBezTo>
                    <a:pt x="17319" y="5032"/>
                    <a:pt x="18267" y="2878"/>
                    <a:pt x="18353" y="569"/>
                  </a:cubicBezTo>
                  <a:lnTo>
                    <a:pt x="18387" y="1"/>
                  </a:lnTo>
                  <a:lnTo>
                    <a:pt x="16216" y="1"/>
                  </a:lnTo>
                  <a:lnTo>
                    <a:pt x="16216" y="190"/>
                  </a:lnTo>
                  <a:cubicBezTo>
                    <a:pt x="16216" y="483"/>
                    <a:pt x="16199" y="793"/>
                    <a:pt x="16164" y="1086"/>
                  </a:cubicBezTo>
                  <a:lnTo>
                    <a:pt x="17250" y="1086"/>
                  </a:lnTo>
                  <a:cubicBezTo>
                    <a:pt x="17043" y="2913"/>
                    <a:pt x="16233" y="4602"/>
                    <a:pt x="14924" y="5911"/>
                  </a:cubicBezTo>
                  <a:cubicBezTo>
                    <a:pt x="13769" y="7066"/>
                    <a:pt x="12356" y="7824"/>
                    <a:pt x="10805" y="8134"/>
                  </a:cubicBezTo>
                  <a:lnTo>
                    <a:pt x="10805" y="7031"/>
                  </a:lnTo>
                  <a:cubicBezTo>
                    <a:pt x="10288" y="7152"/>
                    <a:pt x="9754" y="7204"/>
                    <a:pt x="9185" y="7204"/>
                  </a:cubicBezTo>
                  <a:cubicBezTo>
                    <a:pt x="8634" y="7204"/>
                    <a:pt x="8099" y="7152"/>
                    <a:pt x="7582" y="7031"/>
                  </a:cubicBezTo>
                  <a:lnTo>
                    <a:pt x="7582" y="8134"/>
                  </a:lnTo>
                  <a:cubicBezTo>
                    <a:pt x="6014" y="7824"/>
                    <a:pt x="4601" y="7066"/>
                    <a:pt x="3464" y="5911"/>
                  </a:cubicBezTo>
                  <a:cubicBezTo>
                    <a:pt x="2154" y="4602"/>
                    <a:pt x="1344" y="2913"/>
                    <a:pt x="1138" y="1086"/>
                  </a:cubicBezTo>
                  <a:lnTo>
                    <a:pt x="2223" y="1086"/>
                  </a:lnTo>
                  <a:cubicBezTo>
                    <a:pt x="2189" y="793"/>
                    <a:pt x="2171" y="483"/>
                    <a:pt x="2171" y="190"/>
                  </a:cubicBezTo>
                  <a:lnTo>
                    <a:pt x="21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335" name="Google Shape;1335;p39"/>
            <p:cNvSpPr/>
            <p:nvPr/>
          </p:nvSpPr>
          <p:spPr>
            <a:xfrm>
              <a:off x="6821263" y="1962225"/>
              <a:ext cx="297725" cy="180100"/>
            </a:xfrm>
            <a:custGeom>
              <a:avLst/>
              <a:gdLst/>
              <a:ahLst/>
              <a:cxnLst/>
              <a:rect l="l" t="t" r="r" b="b"/>
              <a:pathLst>
                <a:path w="11909" h="7204" extrusionOk="0">
                  <a:moveTo>
                    <a:pt x="1" y="0"/>
                  </a:moveTo>
                  <a:lnTo>
                    <a:pt x="1" y="1258"/>
                  </a:lnTo>
                  <a:cubicBezTo>
                    <a:pt x="1" y="4532"/>
                    <a:pt x="2672" y="7203"/>
                    <a:pt x="5946" y="7203"/>
                  </a:cubicBezTo>
                  <a:cubicBezTo>
                    <a:pt x="9238" y="7203"/>
                    <a:pt x="11909" y="4532"/>
                    <a:pt x="11909" y="1258"/>
                  </a:cubicBezTo>
                  <a:lnTo>
                    <a:pt x="119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1275" name="Google Shape;1275;p39"/>
          <p:cNvSpPr txBox="1"/>
          <p:nvPr/>
        </p:nvSpPr>
        <p:spPr>
          <a:xfrm>
            <a:off x="752410" y="2932225"/>
            <a:ext cx="17766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40"/>
          <p:cNvSpPr txBox="1">
            <a:spLocks noGrp="1"/>
          </p:cNvSpPr>
          <p:nvPr>
            <p:ph type="subTitle" idx="1"/>
          </p:nvPr>
        </p:nvSpPr>
        <p:spPr>
          <a:xfrm>
            <a:off x="685800" y="2724150"/>
            <a:ext cx="3581400" cy="12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entury Schoolbook" pitchFamily="18" charset="0"/>
              </a:rPr>
              <a:t>The four variables of the mentality aspects are more or less distributed as </a:t>
            </a:r>
            <a:r>
              <a:rPr lang="en-US" b="1" dirty="0">
                <a:latin typeface="Century Schoolbook" pitchFamily="18" charset="0"/>
              </a:rPr>
              <a:t>bell-shaped</a:t>
            </a:r>
            <a:r>
              <a:rPr lang="en-US" dirty="0">
                <a:latin typeface="Century Schoolbook" pitchFamily="18" charset="0"/>
              </a:rPr>
              <a:t> . Box-plots are also not showing much outliers in the Data-frame.</a:t>
            </a:r>
            <a:endParaRPr>
              <a:latin typeface="Century Schoolbook" pitchFamily="18" charset="0"/>
            </a:endParaRPr>
          </a:p>
        </p:txBody>
      </p:sp>
      <p:sp>
        <p:nvSpPr>
          <p:cNvPr id="1348" name="Google Shape;1348;p40"/>
          <p:cNvSpPr/>
          <p:nvPr/>
        </p:nvSpPr>
        <p:spPr>
          <a:xfrm>
            <a:off x="2552550" y="1860750"/>
            <a:ext cx="1838477" cy="8684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1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800"/>
            </a:endParaRPr>
          </a:p>
        </p:txBody>
      </p:sp>
      <p:pic>
        <p:nvPicPr>
          <p:cNvPr id="11" name="Picture 10" descr="plot_zoom_png (39)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2495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plot_zoom_png (40)"/>
          <p:cNvPicPr/>
          <p:nvPr/>
        </p:nvPicPr>
        <p:blipFill>
          <a:blip r:embed="rId4"/>
          <a:stretch>
            <a:fillRect/>
          </a:stretch>
        </p:blipFill>
        <p:spPr>
          <a:xfrm>
            <a:off x="4419600" y="2495550"/>
            <a:ext cx="4724400" cy="264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006;p34"/>
          <p:cNvGrpSpPr/>
          <p:nvPr/>
        </p:nvGrpSpPr>
        <p:grpSpPr>
          <a:xfrm>
            <a:off x="457200" y="1885950"/>
            <a:ext cx="1371599" cy="1295400"/>
            <a:chOff x="6268229" y="1126723"/>
            <a:chExt cx="2821246" cy="1847625"/>
          </a:xfrm>
        </p:grpSpPr>
        <p:sp>
          <p:nvSpPr>
            <p:cNvPr id="1007" name="Google Shape;1007;p34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34"/>
          <p:cNvSpPr txBox="1">
            <a:spLocks noGrp="1"/>
          </p:cNvSpPr>
          <p:nvPr>
            <p:ph type="title"/>
          </p:nvPr>
        </p:nvSpPr>
        <p:spPr>
          <a:xfrm>
            <a:off x="457200" y="3333750"/>
            <a:ext cx="46197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HEADING TOWARDS REGRESSION </a:t>
            </a:r>
            <a:endParaRPr sz="2800"/>
          </a:p>
        </p:txBody>
      </p:sp>
      <p:sp>
        <p:nvSpPr>
          <p:cNvPr id="1011" name="Google Shape;1011;p34"/>
          <p:cNvSpPr txBox="1">
            <a:spLocks noGrp="1"/>
          </p:cNvSpPr>
          <p:nvPr>
            <p:ph type="title" idx="2"/>
          </p:nvPr>
        </p:nvSpPr>
        <p:spPr>
          <a:xfrm>
            <a:off x="152400" y="2038350"/>
            <a:ext cx="19050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2" name="Google Shape;1012;p34"/>
          <p:cNvSpPr/>
          <p:nvPr/>
        </p:nvSpPr>
        <p:spPr>
          <a:xfrm>
            <a:off x="5205351" y="2215429"/>
            <a:ext cx="3224801" cy="4733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1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800"/>
            </a:endParaRPr>
          </a:p>
        </p:txBody>
      </p:sp>
      <p:sp>
        <p:nvSpPr>
          <p:cNvPr id="1013" name="Google Shape;1013;p34"/>
          <p:cNvSpPr txBox="1">
            <a:spLocks noGrp="1"/>
          </p:cNvSpPr>
          <p:nvPr>
            <p:ph type="subTitle" idx="1"/>
          </p:nvPr>
        </p:nvSpPr>
        <p:spPr>
          <a:xfrm>
            <a:off x="2743200" y="1200150"/>
            <a:ext cx="441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Are the mentality attributes linearly related with the group of physical attributes or there is something more?</a:t>
            </a:r>
            <a:endParaRPr/>
          </a:p>
        </p:txBody>
      </p:sp>
      <p:grpSp>
        <p:nvGrpSpPr>
          <p:cNvPr id="3" name="Google Shape;1033;p34"/>
          <p:cNvGrpSpPr/>
          <p:nvPr/>
        </p:nvGrpSpPr>
        <p:grpSpPr>
          <a:xfrm>
            <a:off x="609600" y="285750"/>
            <a:ext cx="1300217" cy="925411"/>
            <a:chOff x="-20429" y="-42175"/>
            <a:chExt cx="1300217" cy="925411"/>
          </a:xfrm>
        </p:grpSpPr>
        <p:grpSp>
          <p:nvGrpSpPr>
            <p:cNvPr id="4" name="Google Shape;1034;p34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1035" name="Google Shape;1035;p34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34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7" name="Google Shape;1037;p34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8" name="Google Shape;1038;p34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9" name="Google Shape;1039;p34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0" name="Google Shape;1040;p34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1" name="Google Shape;1041;p34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" name="Google Shape;1042;p34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1043" name="Google Shape;1043;p34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34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5" name="Google Shape;1045;p34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6" name="Google Shape;1046;p34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7" name="Google Shape;1047;p34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" name="Google Shape;1048;p34"/>
          <p:cNvGrpSpPr/>
          <p:nvPr/>
        </p:nvGrpSpPr>
        <p:grpSpPr>
          <a:xfrm rot="5400000">
            <a:off x="7842972" y="-525543"/>
            <a:ext cx="113753" cy="1603746"/>
            <a:chOff x="351725" y="2147797"/>
            <a:chExt cx="137400" cy="1937125"/>
          </a:xfrm>
        </p:grpSpPr>
        <p:sp>
          <p:nvSpPr>
            <p:cNvPr id="1049" name="Google Shape;1049;p34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1054;p34"/>
          <p:cNvGrpSpPr/>
          <p:nvPr/>
        </p:nvGrpSpPr>
        <p:grpSpPr>
          <a:xfrm rot="5400000">
            <a:off x="1034360" y="4052782"/>
            <a:ext cx="113753" cy="1603746"/>
            <a:chOff x="351725" y="2147797"/>
            <a:chExt cx="137400" cy="1937125"/>
          </a:xfrm>
        </p:grpSpPr>
        <p:sp>
          <p:nvSpPr>
            <p:cNvPr id="1055" name="Google Shape;1055;p34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endParaRPr lang="en-US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/>
            <a:endParaRPr lang="en-US" sz="1400" b="1" dirty="0"/>
          </a:p>
          <a:p>
            <a:pPr fontAlgn="base">
              <a:buNone/>
            </a:pPr>
            <a:r>
              <a:rPr lang="en-US" sz="2400" b="1" dirty="0"/>
              <a:t>1. </a:t>
            </a:r>
            <a:r>
              <a:rPr lang="en-US" sz="2400" b="1" u="sng" dirty="0"/>
              <a:t>Linear relationship</a:t>
            </a:r>
            <a:endParaRPr lang="en-US" sz="2400" dirty="0"/>
          </a:p>
          <a:p>
            <a:pPr fontAlgn="base">
              <a:buNone/>
            </a:pPr>
            <a:r>
              <a:rPr lang="en-US" sz="2400" b="1" dirty="0"/>
              <a:t>2. </a:t>
            </a:r>
            <a:r>
              <a:rPr lang="en-US" sz="2400" b="1" u="sng" dirty="0"/>
              <a:t>No </a:t>
            </a:r>
            <a:r>
              <a:rPr lang="en-US" sz="2400" b="1" u="sng" dirty="0" err="1"/>
              <a:t>Multicollinearity</a:t>
            </a:r>
            <a:endParaRPr lang="en-US" sz="2400" dirty="0"/>
          </a:p>
          <a:p>
            <a:pPr fontAlgn="base">
              <a:buNone/>
            </a:pPr>
            <a:r>
              <a:rPr lang="en-US" sz="2400" b="1" dirty="0"/>
              <a:t>3. </a:t>
            </a:r>
            <a:r>
              <a:rPr lang="en-US" sz="2400" b="1" u="sng" dirty="0"/>
              <a:t>Independence</a:t>
            </a:r>
            <a:endParaRPr lang="en-US" sz="2400" b="1" dirty="0"/>
          </a:p>
          <a:p>
            <a:pPr fontAlgn="base">
              <a:buNone/>
            </a:pPr>
            <a:r>
              <a:rPr lang="en-US" sz="2400" b="1" dirty="0"/>
              <a:t>4. </a:t>
            </a:r>
            <a:r>
              <a:rPr lang="en-US" sz="2400" b="1" u="sng" dirty="0" err="1"/>
              <a:t>Homoscedasticity</a:t>
            </a:r>
            <a:endParaRPr lang="en-US" sz="2400" b="1" dirty="0"/>
          </a:p>
          <a:p>
            <a:pPr fontAlgn="base">
              <a:buNone/>
            </a:pPr>
            <a:r>
              <a:rPr lang="en-US" sz="2400" b="1" dirty="0"/>
              <a:t>5. </a:t>
            </a:r>
            <a:r>
              <a:rPr lang="en-US" sz="2400" b="1" u="sng" dirty="0"/>
              <a:t>Multivariate Normality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ASSUMPTIONS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buNone/>
            </a:pPr>
            <a:r>
              <a:rPr lang="en-US" dirty="0"/>
              <a:t>                                            Test -Statistic     p-value  </a:t>
            </a:r>
          </a:p>
          <a:p>
            <a:pPr algn="ctr">
              <a:buNone/>
            </a:pPr>
            <a:endParaRPr lang="en-US" b="1" dirty="0"/>
          </a:p>
          <a:p>
            <a:pPr algn="ctr">
              <a:buNone/>
            </a:pPr>
            <a:r>
              <a:rPr lang="en-US" b="1" dirty="0"/>
              <a:t>Shapiro-</a:t>
            </a:r>
            <a:r>
              <a:rPr lang="en-US" b="1" dirty="0" err="1"/>
              <a:t>Wilk</a:t>
            </a:r>
            <a:r>
              <a:rPr lang="en-US" b="1" dirty="0"/>
              <a:t>                           0.9777         0.0000 </a:t>
            </a:r>
          </a:p>
          <a:p>
            <a:pPr algn="ctr">
              <a:buNone/>
            </a:pPr>
            <a:r>
              <a:rPr lang="en-US" b="1" dirty="0" err="1"/>
              <a:t>Kolmogorov</a:t>
            </a:r>
            <a:r>
              <a:rPr lang="en-US" b="1" dirty="0"/>
              <a:t>-Smirnov         0.0549        0.0096 </a:t>
            </a:r>
          </a:p>
          <a:p>
            <a:pPr algn="ctr">
              <a:buNone/>
            </a:pPr>
            <a:r>
              <a:rPr lang="en-US" b="1" dirty="0"/>
              <a:t>Cramer-von </a:t>
            </a:r>
            <a:r>
              <a:rPr lang="en-US" b="1" dirty="0" err="1"/>
              <a:t>Mises</a:t>
            </a:r>
            <a:r>
              <a:rPr lang="en-US" b="1" dirty="0"/>
              <a:t>                59.6131        0.0000 </a:t>
            </a:r>
          </a:p>
          <a:p>
            <a:pPr algn="ctr">
              <a:buNone/>
            </a:pPr>
            <a:r>
              <a:rPr lang="en-US" b="1" dirty="0"/>
              <a:t>Anderson-Darling                  3.6367        0.0000 </a:t>
            </a:r>
          </a:p>
          <a:p>
            <a:pPr algn="ctr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RESULTS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>
                <a:latin typeface="Consolas" pitchFamily="49" charset="0"/>
              </a:rPr>
              <a:t>Considering the number of observations in our dataset (1000 as I reduced the </a:t>
            </a:r>
            <a:r>
              <a:rPr lang="en-US" dirty="0" err="1">
                <a:latin typeface="Consolas" pitchFamily="49" charset="0"/>
              </a:rPr>
              <a:t>dataframe</a:t>
            </a:r>
            <a:r>
              <a:rPr lang="en-US" dirty="0">
                <a:latin typeface="Consolas" pitchFamily="49" charset="0"/>
              </a:rPr>
              <a:t> and tested for the linear relationship on Vision), we should use the </a:t>
            </a:r>
            <a:r>
              <a:rPr lang="en-US" b="1" dirty="0" err="1">
                <a:latin typeface="Consolas" pitchFamily="49" charset="0"/>
              </a:rPr>
              <a:t>Kolmogorov</a:t>
            </a:r>
            <a:r>
              <a:rPr lang="en-US" b="1" dirty="0">
                <a:latin typeface="Consolas" pitchFamily="49" charset="0"/>
              </a:rPr>
              <a:t>-Smirnov test</a:t>
            </a:r>
            <a:r>
              <a:rPr lang="en-US" dirty="0">
                <a:latin typeface="Consolas" pitchFamily="49" charset="0"/>
              </a:rPr>
              <a:t> to examine the normality of the residuals. </a:t>
            </a:r>
            <a:r>
              <a:rPr lang="en-US" b="1" dirty="0">
                <a:latin typeface="Consolas" pitchFamily="49" charset="0"/>
              </a:rPr>
              <a:t>Because the p-value is below 0.05, we reject the null hypothesis and conclude that the residuals do not follow a normal distribution.</a:t>
            </a:r>
            <a:endParaRPr lang="en-US" dirty="0">
              <a:latin typeface="Consolas" pitchFamily="49" charset="0"/>
            </a:endParaRPr>
          </a:p>
          <a:p>
            <a:endParaRPr lang="en-US" b="1" dirty="0">
              <a:latin typeface="Consolas" pitchFamily="49" charset="0"/>
            </a:endParaRPr>
          </a:p>
          <a:p>
            <a:r>
              <a:rPr lang="en-US" b="1" dirty="0">
                <a:latin typeface="Consolas" pitchFamily="49" charset="0"/>
              </a:rPr>
              <a:t>So our assumption of linear fitting may be inaccurate</a:t>
            </a:r>
            <a:endParaRPr lang="en-US" dirty="0">
              <a:latin typeface="Consolas" pitchFamily="49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09550"/>
            <a:ext cx="7715400" cy="468000"/>
          </a:xfrm>
        </p:spPr>
        <p:txBody>
          <a:bodyPr/>
          <a:lstStyle/>
          <a:p>
            <a:r>
              <a:rPr lang="en-US" sz="1800" dirty="0"/>
              <a:t>Then our model consists of non-normal residuals , but where is the linear model?</a:t>
            </a:r>
          </a:p>
        </p:txBody>
      </p:sp>
      <p:pic>
        <p:nvPicPr>
          <p:cNvPr id="4" name="Picture 3" descr="plot_zoom_png (52)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47750"/>
            <a:ext cx="9144000" cy="40957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r>
              <a:rPr lang="en-US" sz="1400" b="1" dirty="0"/>
              <a:t>(Aggression) X</a:t>
            </a:r>
            <a:r>
              <a:rPr lang="en-US" sz="1400" b="1" baseline="-25000" dirty="0"/>
              <a:t>2</a:t>
            </a:r>
            <a:r>
              <a:rPr lang="en-US" sz="1400" baseline="-25000" dirty="0"/>
              <a:t> </a:t>
            </a:r>
            <a:r>
              <a:rPr lang="en-US" sz="1400" dirty="0"/>
              <a:t>= -37.83846 -0.39035 X</a:t>
            </a:r>
            <a:r>
              <a:rPr lang="en-US" sz="1400" baseline="-25000" dirty="0"/>
              <a:t>14</a:t>
            </a:r>
            <a:r>
              <a:rPr lang="en-US" sz="1400" dirty="0"/>
              <a:t> + 0.72390X</a:t>
            </a:r>
            <a:r>
              <a:rPr lang="en-US" sz="1400" baseline="-25000" dirty="0"/>
              <a:t>15</a:t>
            </a:r>
            <a:r>
              <a:rPr lang="en-US" sz="1400" dirty="0"/>
              <a:t>+ 0.20443 X</a:t>
            </a:r>
            <a:r>
              <a:rPr lang="en-US" sz="1400" baseline="-25000" dirty="0"/>
              <a:t>19</a:t>
            </a:r>
            <a:r>
              <a:rPr lang="en-US" sz="1400" dirty="0"/>
              <a:t> + 0.59839 X</a:t>
            </a:r>
            <a:r>
              <a:rPr lang="en-US" sz="1400" baseline="-25000" dirty="0"/>
              <a:t>20</a:t>
            </a:r>
            <a:r>
              <a:rPr lang="en-US" sz="1400" dirty="0"/>
              <a:t> -0.07603X</a:t>
            </a:r>
            <a:r>
              <a:rPr lang="en-US" sz="1400" baseline="-25000" dirty="0"/>
              <a:t>24</a:t>
            </a:r>
            <a:r>
              <a:rPr lang="en-US" sz="1400" dirty="0"/>
              <a:t>  </a:t>
            </a:r>
          </a:p>
          <a:p>
            <a:pPr>
              <a:buNone/>
            </a:pPr>
            <a:r>
              <a:rPr lang="en-US" sz="1400" b="1" dirty="0"/>
              <a:t>(Positioning) X</a:t>
            </a:r>
            <a:r>
              <a:rPr lang="en-US" sz="1400" b="1" baseline="-25000" dirty="0"/>
              <a:t>3 </a:t>
            </a:r>
            <a:r>
              <a:rPr lang="en-US" sz="1400" dirty="0"/>
              <a:t>= 15.20392 +0.75042 X</a:t>
            </a:r>
            <a:r>
              <a:rPr lang="en-US" sz="1400" baseline="-25000" dirty="0"/>
              <a:t>14</a:t>
            </a:r>
            <a:r>
              <a:rPr lang="en-US" sz="1400" dirty="0"/>
              <a:t> + 0.19767X</a:t>
            </a:r>
            <a:r>
              <a:rPr lang="en-US" sz="1400" baseline="-25000" dirty="0"/>
              <a:t>15</a:t>
            </a:r>
            <a:r>
              <a:rPr lang="en-US" sz="1400" dirty="0"/>
              <a:t>- 0.09942 X</a:t>
            </a:r>
            <a:r>
              <a:rPr lang="en-US" sz="1400" baseline="-25000" dirty="0"/>
              <a:t>19</a:t>
            </a:r>
            <a:r>
              <a:rPr lang="en-US" sz="1400" dirty="0"/>
              <a:t> - 0.05066X</a:t>
            </a:r>
            <a:r>
              <a:rPr lang="en-US" sz="1400" baseline="-25000" dirty="0"/>
              <a:t>20</a:t>
            </a:r>
            <a:r>
              <a:rPr lang="en-US" sz="1400" dirty="0"/>
              <a:t> +0.14711X</a:t>
            </a:r>
            <a:r>
              <a:rPr lang="en-US" sz="1400" baseline="-25000" dirty="0"/>
              <a:t>24</a:t>
            </a:r>
            <a:r>
              <a:rPr lang="en-US" sz="1400" dirty="0"/>
              <a:t>  </a:t>
            </a:r>
          </a:p>
          <a:p>
            <a:pPr>
              <a:buNone/>
            </a:pPr>
            <a:r>
              <a:rPr lang="en-US" sz="1400" b="1" dirty="0"/>
              <a:t>(Interceptions) X</a:t>
            </a:r>
            <a:r>
              <a:rPr lang="en-US" sz="1400" b="1" baseline="-25000" dirty="0"/>
              <a:t>4 </a:t>
            </a:r>
            <a:r>
              <a:rPr lang="en-US" sz="1400" dirty="0"/>
              <a:t>= -28.3226 -0.9691 X</a:t>
            </a:r>
            <a:r>
              <a:rPr lang="en-US" sz="1400" baseline="-25000" dirty="0"/>
              <a:t>14</a:t>
            </a:r>
            <a:r>
              <a:rPr lang="en-US" sz="1400" dirty="0"/>
              <a:t> + 1.1335X</a:t>
            </a:r>
            <a:r>
              <a:rPr lang="en-US" sz="1400" baseline="-25000" dirty="0"/>
              <a:t>15</a:t>
            </a:r>
            <a:r>
              <a:rPr lang="en-US" sz="1400" dirty="0"/>
              <a:t>+ 0.2653 X</a:t>
            </a:r>
            <a:r>
              <a:rPr lang="en-US" sz="1400" baseline="-25000" dirty="0"/>
              <a:t>19</a:t>
            </a:r>
            <a:r>
              <a:rPr lang="en-US" sz="1400" dirty="0"/>
              <a:t> + 0.3606X</a:t>
            </a:r>
            <a:r>
              <a:rPr lang="en-US" sz="1400" baseline="-25000" dirty="0"/>
              <a:t>20</a:t>
            </a:r>
            <a:r>
              <a:rPr lang="en-US" sz="1400" dirty="0"/>
              <a:t> -0.1436X</a:t>
            </a:r>
            <a:r>
              <a:rPr lang="en-US" sz="1400" baseline="-25000" dirty="0"/>
              <a:t>24</a:t>
            </a:r>
            <a:r>
              <a:rPr lang="en-US" sz="1400" dirty="0"/>
              <a:t>  </a:t>
            </a:r>
          </a:p>
          <a:p>
            <a:pPr>
              <a:buNone/>
            </a:pPr>
            <a:r>
              <a:rPr lang="en-US" sz="1400" b="1" dirty="0"/>
              <a:t>(Vision) X</a:t>
            </a:r>
            <a:r>
              <a:rPr lang="en-US" sz="1400" b="1" baseline="-25000" dirty="0"/>
              <a:t>5</a:t>
            </a:r>
            <a:r>
              <a:rPr lang="en-US" sz="1400" dirty="0"/>
              <a:t>= 14.27561 +0.27441 X</a:t>
            </a:r>
            <a:r>
              <a:rPr lang="en-US" sz="1400" baseline="-25000" dirty="0"/>
              <a:t>14</a:t>
            </a:r>
            <a:r>
              <a:rPr lang="en-US" sz="1400" dirty="0"/>
              <a:t> + 0.81893 X</a:t>
            </a:r>
            <a:r>
              <a:rPr lang="en-US" sz="1400" baseline="-25000" dirty="0"/>
              <a:t>15</a:t>
            </a:r>
            <a:r>
              <a:rPr lang="en-US" sz="1400" dirty="0"/>
              <a:t>-0.04304 X</a:t>
            </a:r>
            <a:r>
              <a:rPr lang="en-US" sz="1400" baseline="-25000" dirty="0"/>
              <a:t>19</a:t>
            </a:r>
            <a:r>
              <a:rPr lang="en-US" sz="1400" dirty="0"/>
              <a:t>-0.08927 X</a:t>
            </a:r>
            <a:r>
              <a:rPr lang="en-US" sz="1400" baseline="-25000" dirty="0"/>
              <a:t>20</a:t>
            </a:r>
            <a:r>
              <a:rPr lang="en-US" sz="1400" dirty="0"/>
              <a:t> -0.08259 X</a:t>
            </a:r>
            <a:r>
              <a:rPr lang="en-US" sz="1400" baseline="-25000" dirty="0"/>
              <a:t>24</a:t>
            </a:r>
            <a:r>
              <a:rPr lang="en-US" sz="1400" dirty="0"/>
              <a:t>  </a:t>
            </a:r>
          </a:p>
          <a:p>
            <a:pPr>
              <a:buNone/>
            </a:pPr>
            <a:r>
              <a:rPr lang="en-US" sz="1400" b="1" dirty="0"/>
              <a:t>(Penalty Approach) X</a:t>
            </a:r>
            <a:r>
              <a:rPr lang="en-US" sz="1400" b="1" baseline="-25000" dirty="0"/>
              <a:t>6 </a:t>
            </a:r>
            <a:r>
              <a:rPr lang="en-US" sz="1400" dirty="0"/>
              <a:t>= 29.50541 +0.73804 X</a:t>
            </a:r>
            <a:r>
              <a:rPr lang="en-US" sz="1400" baseline="-25000" dirty="0"/>
              <a:t>14</a:t>
            </a:r>
            <a:r>
              <a:rPr lang="en-US" sz="1400" dirty="0"/>
              <a:t> + 0.03882X</a:t>
            </a:r>
            <a:r>
              <a:rPr lang="en-US" sz="1400" baseline="-25000" dirty="0"/>
              <a:t>15</a:t>
            </a:r>
            <a:r>
              <a:rPr lang="en-US" sz="1400" dirty="0"/>
              <a:t>-0.06526 X</a:t>
            </a:r>
            <a:r>
              <a:rPr lang="en-US" sz="1400" baseline="-25000" dirty="0"/>
              <a:t>19</a:t>
            </a:r>
            <a:r>
              <a:rPr lang="en-US" sz="1400" dirty="0"/>
              <a:t> + 0.01517 X</a:t>
            </a:r>
            <a:r>
              <a:rPr lang="en-US" sz="1400" baseline="-25000" dirty="0"/>
              <a:t>20</a:t>
            </a:r>
            <a:r>
              <a:rPr lang="en-US" sz="1400" dirty="0"/>
              <a:t> -0.09756X</a:t>
            </a:r>
            <a:r>
              <a:rPr lang="en-US" sz="1400" baseline="-25000" dirty="0"/>
              <a:t>24</a:t>
            </a:r>
            <a:r>
              <a:rPr lang="en-US" sz="1400" dirty="0"/>
              <a:t>  </a:t>
            </a: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dirty="0"/>
              <a:t> In all of these models, the </a:t>
            </a:r>
            <a:r>
              <a:rPr lang="en-US" sz="1400" b="1" dirty="0">
                <a:latin typeface="Consolas" pitchFamily="49" charset="0"/>
              </a:rPr>
              <a:t>Adjusted-R</a:t>
            </a:r>
            <a:r>
              <a:rPr lang="en-US" sz="1400" b="1" baseline="30000" dirty="0">
                <a:latin typeface="Consolas" pitchFamily="49" charset="0"/>
              </a:rPr>
              <a:t>2</a:t>
            </a:r>
            <a:r>
              <a:rPr lang="en-US" sz="1400" baseline="30000" dirty="0"/>
              <a:t> </a:t>
            </a:r>
            <a:r>
              <a:rPr lang="en-US" sz="1400" dirty="0"/>
              <a:t>values are significantly less than usual values which appreciate linear relationship correctly.</a:t>
            </a: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b="1" dirty="0">
                <a:latin typeface="Bahnschrift SemiBold SemiConden" pitchFamily="34" charset="0"/>
              </a:rPr>
              <a:t>R</a:t>
            </a:r>
            <a:r>
              <a:rPr lang="en-US" sz="1400" b="1" baseline="30000" dirty="0">
                <a:latin typeface="Bahnschrift SemiBold SemiConden" pitchFamily="34" charset="0"/>
              </a:rPr>
              <a:t>2</a:t>
            </a:r>
            <a:r>
              <a:rPr lang="en-US" sz="1400" b="1" baseline="-25000" dirty="0">
                <a:latin typeface="Bahnschrift SemiBold SemiConden" pitchFamily="34" charset="0"/>
              </a:rPr>
              <a:t>adj</a:t>
            </a:r>
            <a:r>
              <a:rPr lang="en-US" sz="1400" b="1" dirty="0">
                <a:latin typeface="Bahnschrift SemiBold SemiConden" pitchFamily="34" charset="0"/>
              </a:rPr>
              <a:t>(X</a:t>
            </a:r>
            <a:r>
              <a:rPr lang="en-US" sz="1400" b="1" baseline="-25000" dirty="0">
                <a:latin typeface="Bahnschrift SemiBold SemiConden" pitchFamily="34" charset="0"/>
              </a:rPr>
              <a:t>2</a:t>
            </a:r>
            <a:r>
              <a:rPr lang="en-US" sz="1400" b="1" dirty="0">
                <a:latin typeface="Bahnschrift SemiBold SemiConden" pitchFamily="34" charset="0"/>
              </a:rPr>
              <a:t>) = 0.2567 , R</a:t>
            </a:r>
            <a:r>
              <a:rPr lang="en-US" sz="1400" b="1" baseline="30000" dirty="0">
                <a:latin typeface="Bahnschrift SemiBold SemiConden" pitchFamily="34" charset="0"/>
              </a:rPr>
              <a:t>2</a:t>
            </a:r>
            <a:r>
              <a:rPr lang="en-US" sz="1400" b="1" baseline="-25000" dirty="0">
                <a:latin typeface="Bahnschrift SemiBold SemiConden" pitchFamily="34" charset="0"/>
              </a:rPr>
              <a:t>adj</a:t>
            </a:r>
            <a:r>
              <a:rPr lang="en-US" sz="1400" b="1" dirty="0">
                <a:latin typeface="Bahnschrift SemiBold SemiConden" pitchFamily="34" charset="0"/>
              </a:rPr>
              <a:t>(X</a:t>
            </a:r>
            <a:r>
              <a:rPr lang="en-US" sz="1400" b="1" baseline="-25000" dirty="0">
                <a:latin typeface="Bahnschrift SemiBold SemiConden" pitchFamily="34" charset="0"/>
              </a:rPr>
              <a:t>3</a:t>
            </a:r>
            <a:r>
              <a:rPr lang="en-US" sz="1400" b="1" dirty="0">
                <a:latin typeface="Bahnschrift SemiBold SemiConden" pitchFamily="34" charset="0"/>
              </a:rPr>
              <a:t>) = 0.7161 ,  R</a:t>
            </a:r>
            <a:r>
              <a:rPr lang="en-US" sz="1400" b="1" baseline="30000" dirty="0">
                <a:latin typeface="Bahnschrift SemiBold SemiConden" pitchFamily="34" charset="0"/>
              </a:rPr>
              <a:t>2</a:t>
            </a:r>
            <a:r>
              <a:rPr lang="en-US" sz="1400" b="1" baseline="-25000" dirty="0">
                <a:latin typeface="Bahnschrift SemiBold SemiConden" pitchFamily="34" charset="0"/>
              </a:rPr>
              <a:t>adj</a:t>
            </a:r>
            <a:r>
              <a:rPr lang="en-US" sz="1400" b="1" dirty="0">
                <a:latin typeface="Bahnschrift SemiBold SemiConden" pitchFamily="34" charset="0"/>
              </a:rPr>
              <a:t>(X</a:t>
            </a:r>
            <a:r>
              <a:rPr lang="en-US" sz="1400" b="1" baseline="-25000" dirty="0">
                <a:latin typeface="Bahnschrift SemiBold SemiConden" pitchFamily="34" charset="0"/>
              </a:rPr>
              <a:t>4</a:t>
            </a:r>
            <a:r>
              <a:rPr lang="en-US" sz="1400" b="1" dirty="0">
                <a:latin typeface="Bahnschrift SemiBold SemiConden" pitchFamily="34" charset="0"/>
              </a:rPr>
              <a:t>) = 0.4638</a:t>
            </a:r>
          </a:p>
          <a:p>
            <a:pPr>
              <a:buNone/>
            </a:pPr>
            <a:r>
              <a:rPr lang="en-US" sz="1400" b="1" dirty="0">
                <a:latin typeface="Bahnschrift SemiBold SemiConden" pitchFamily="34" charset="0"/>
              </a:rPr>
              <a:t>R</a:t>
            </a:r>
            <a:r>
              <a:rPr lang="en-US" sz="1400" b="1" baseline="30000" dirty="0">
                <a:latin typeface="Bahnschrift SemiBold SemiConden" pitchFamily="34" charset="0"/>
              </a:rPr>
              <a:t>2</a:t>
            </a:r>
            <a:r>
              <a:rPr lang="en-US" sz="1400" b="1" baseline="-25000" dirty="0">
                <a:latin typeface="Bahnschrift SemiBold SemiConden" pitchFamily="34" charset="0"/>
              </a:rPr>
              <a:t>adj</a:t>
            </a:r>
            <a:r>
              <a:rPr lang="en-US" sz="1400" b="1" dirty="0">
                <a:latin typeface="Bahnschrift SemiBold SemiConden" pitchFamily="34" charset="0"/>
              </a:rPr>
              <a:t>(X</a:t>
            </a:r>
            <a:r>
              <a:rPr lang="en-US" sz="1400" b="1" baseline="-25000" dirty="0">
                <a:latin typeface="Bahnschrift SemiBold SemiConden" pitchFamily="34" charset="0"/>
              </a:rPr>
              <a:t>5</a:t>
            </a:r>
            <a:r>
              <a:rPr lang="en-US" sz="1400" b="1" dirty="0">
                <a:latin typeface="Bahnschrift SemiBold SemiConden" pitchFamily="34" charset="0"/>
              </a:rPr>
              <a:t>) = 0.7815  , R</a:t>
            </a:r>
            <a:r>
              <a:rPr lang="en-US" sz="1400" b="1" baseline="30000" dirty="0">
                <a:latin typeface="Bahnschrift SemiBold SemiConden" pitchFamily="34" charset="0"/>
              </a:rPr>
              <a:t>2</a:t>
            </a:r>
            <a:r>
              <a:rPr lang="en-US" sz="1400" b="1" baseline="-25000" dirty="0">
                <a:latin typeface="Bahnschrift SemiBold SemiConden" pitchFamily="34" charset="0"/>
              </a:rPr>
              <a:t>adj</a:t>
            </a:r>
            <a:r>
              <a:rPr lang="en-US" sz="1400" b="1" dirty="0">
                <a:latin typeface="Bahnschrift SemiBold SemiConden" pitchFamily="34" charset="0"/>
              </a:rPr>
              <a:t>(X</a:t>
            </a:r>
            <a:r>
              <a:rPr lang="en-US" sz="1400" b="1" baseline="-25000" dirty="0">
                <a:latin typeface="Bahnschrift SemiBold SemiConden" pitchFamily="34" charset="0"/>
              </a:rPr>
              <a:t>6</a:t>
            </a:r>
            <a:r>
              <a:rPr lang="en-US" sz="1400" b="1" dirty="0">
                <a:latin typeface="Bahnschrift SemiBold SemiConden" pitchFamily="34" charset="0"/>
              </a:rPr>
              <a:t>) = 0.6035</a:t>
            </a: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dirty="0"/>
              <a:t>So , linear regression for </a:t>
            </a:r>
            <a:r>
              <a:rPr lang="en-US" sz="1400" b="1" i="1" dirty="0"/>
              <a:t>Vision </a:t>
            </a:r>
            <a:r>
              <a:rPr lang="en-US" sz="1400" dirty="0"/>
              <a:t>on</a:t>
            </a:r>
            <a:r>
              <a:rPr lang="en-US" sz="1400" i="1" dirty="0"/>
              <a:t> </a:t>
            </a:r>
            <a:r>
              <a:rPr lang="en-US" sz="1400" b="1" i="1" dirty="0"/>
              <a:t>Physicality</a:t>
            </a:r>
            <a:r>
              <a:rPr lang="en-US" sz="1400" dirty="0"/>
              <a:t> is most suitable here, with 71.61% linear explanation.</a:t>
            </a:r>
          </a:p>
          <a:p>
            <a:pPr>
              <a:buNone/>
            </a:pPr>
            <a:endParaRPr lang="en-US" sz="1400" dirty="0"/>
          </a:p>
          <a:p>
            <a:pPr>
              <a:buNone/>
            </a:pP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X</a:t>
            </a:r>
            <a:r>
              <a:rPr lang="en-US" sz="1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14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 = Shooting , X</a:t>
            </a:r>
            <a:r>
              <a:rPr lang="en-US" sz="1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15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 = Passing , X</a:t>
            </a:r>
            <a:r>
              <a:rPr lang="en-US" sz="1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19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 = Weight , X</a:t>
            </a:r>
            <a:r>
              <a:rPr lang="en-US" sz="1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20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 = Height , X</a:t>
            </a:r>
            <a:r>
              <a:rPr lang="en-US" sz="1400" b="1" baseline="-2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24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Schoolbook" pitchFamily="18" charset="0"/>
              </a:rPr>
              <a:t> = Pace</a:t>
            </a:r>
          </a:p>
          <a:p>
            <a:pPr>
              <a:buNone/>
            </a:pPr>
            <a:endParaRPr lang="en-US" sz="1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REGRESSION EQUATIONS OBTAINED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42"/>
          <p:cNvSpPr/>
          <p:nvPr/>
        </p:nvSpPr>
        <p:spPr>
          <a:xfrm>
            <a:off x="2928900" y="1165150"/>
            <a:ext cx="1504200" cy="1504200"/>
          </a:xfrm>
          <a:prstGeom prst="donut">
            <a:avLst>
              <a:gd name="adj" fmla="val 1662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93" name="Google Shape;1393;p42"/>
          <p:cNvSpPr/>
          <p:nvPr/>
        </p:nvSpPr>
        <p:spPr>
          <a:xfrm rot="5400000">
            <a:off x="2995200" y="1231450"/>
            <a:ext cx="1371600" cy="1371600"/>
          </a:xfrm>
          <a:prstGeom prst="blockArc">
            <a:avLst>
              <a:gd name="adj1" fmla="val 19395473"/>
              <a:gd name="adj2" fmla="val 20831043"/>
              <a:gd name="adj3" fmla="val 8236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98" name="Google Shape;1398;p42"/>
          <p:cNvSpPr txBox="1">
            <a:spLocks noGrp="1"/>
          </p:cNvSpPr>
          <p:nvPr>
            <p:ph type="subTitle" idx="1"/>
          </p:nvPr>
        </p:nvSpPr>
        <p:spPr>
          <a:xfrm>
            <a:off x="714311" y="1861584"/>
            <a:ext cx="20487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99" name="Google Shape;1399;p42"/>
          <p:cNvSpPr txBox="1">
            <a:spLocks noGrp="1"/>
          </p:cNvSpPr>
          <p:nvPr>
            <p:ph type="title"/>
          </p:nvPr>
        </p:nvSpPr>
        <p:spPr>
          <a:xfrm>
            <a:off x="714300" y="1399613"/>
            <a:ext cx="2048700" cy="4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SCHEDULE</a:t>
            </a:r>
            <a:endParaRPr sz="1100"/>
          </a:p>
        </p:txBody>
      </p:sp>
      <p:sp>
        <p:nvSpPr>
          <p:cNvPr id="1400" name="Google Shape;1400;p42"/>
          <p:cNvSpPr txBox="1">
            <a:spLocks noGrp="1"/>
          </p:cNvSpPr>
          <p:nvPr>
            <p:ph type="title" idx="2"/>
          </p:nvPr>
        </p:nvSpPr>
        <p:spPr>
          <a:xfrm>
            <a:off x="3100050" y="1693450"/>
            <a:ext cx="1161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10%</a:t>
            </a:r>
            <a:endParaRPr sz="1100"/>
          </a:p>
        </p:txBody>
      </p:sp>
      <p:sp>
        <p:nvSpPr>
          <p:cNvPr id="1403" name="Google Shape;1403;p42"/>
          <p:cNvSpPr txBox="1">
            <a:spLocks noGrp="1"/>
          </p:cNvSpPr>
          <p:nvPr>
            <p:ph type="title" idx="5"/>
          </p:nvPr>
        </p:nvSpPr>
        <p:spPr>
          <a:xfrm>
            <a:off x="4724400" y="514350"/>
            <a:ext cx="28956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X</a:t>
            </a:r>
            <a:r>
              <a:rPr lang="en-US" sz="1800" b="1" i="0" baseline="-25000" dirty="0">
                <a:latin typeface="Century Schoolbook" pitchFamily="18" charset="0"/>
                <a:ea typeface="MingLiU-ExtB" pitchFamily="18" charset="-120"/>
              </a:rPr>
              <a:t>2 </a:t>
            </a:r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= Aggression </a:t>
            </a:r>
            <a:br>
              <a:rPr lang="en-US" sz="1800" b="1" i="0" dirty="0">
                <a:latin typeface="Century Schoolbook" pitchFamily="18" charset="0"/>
                <a:ea typeface="MingLiU-ExtB" pitchFamily="18" charset="-120"/>
              </a:rPr>
            </a:br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X</a:t>
            </a:r>
            <a:r>
              <a:rPr lang="en-US" sz="1800" b="1" i="0" baseline="-25000" dirty="0">
                <a:latin typeface="Century Schoolbook" pitchFamily="18" charset="0"/>
                <a:ea typeface="MingLiU-ExtB" pitchFamily="18" charset="-120"/>
              </a:rPr>
              <a:t>3 </a:t>
            </a:r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 = Positioning</a:t>
            </a:r>
            <a:r>
              <a:rPr lang="en-US" sz="1800" b="1" i="0" baseline="-25000" dirty="0">
                <a:latin typeface="Century Schoolbook" pitchFamily="18" charset="0"/>
                <a:ea typeface="MingLiU-ExtB" pitchFamily="18" charset="-120"/>
              </a:rPr>
              <a:t> </a:t>
            </a:r>
            <a:br>
              <a:rPr lang="en-US" sz="1800" b="1" i="0" baseline="-25000" dirty="0">
                <a:latin typeface="Century Schoolbook" pitchFamily="18" charset="0"/>
                <a:ea typeface="MingLiU-ExtB" pitchFamily="18" charset="-120"/>
              </a:rPr>
            </a:br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X</a:t>
            </a:r>
            <a:r>
              <a:rPr lang="en-US" sz="1800" b="1" i="0" baseline="-25000" dirty="0">
                <a:latin typeface="Century Schoolbook" pitchFamily="18" charset="0"/>
                <a:ea typeface="MingLiU-ExtB" pitchFamily="18" charset="-120"/>
              </a:rPr>
              <a:t>4</a:t>
            </a:r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 = Interceptions</a:t>
            </a:r>
            <a:br>
              <a:rPr lang="en-US" sz="1800" b="1" i="0" dirty="0">
                <a:latin typeface="Century Schoolbook" pitchFamily="18" charset="0"/>
                <a:ea typeface="MingLiU-ExtB" pitchFamily="18" charset="-120"/>
              </a:rPr>
            </a:br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X</a:t>
            </a:r>
            <a:r>
              <a:rPr lang="en-US" sz="1800" b="1" i="0" baseline="-25000" dirty="0">
                <a:latin typeface="Century Schoolbook" pitchFamily="18" charset="0"/>
                <a:ea typeface="MingLiU-ExtB" pitchFamily="18" charset="-120"/>
              </a:rPr>
              <a:t>5</a:t>
            </a:r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 = Vision</a:t>
            </a:r>
            <a:br>
              <a:rPr lang="en-US" sz="1800" b="1" i="0" dirty="0">
                <a:latin typeface="Century Schoolbook" pitchFamily="18" charset="0"/>
                <a:ea typeface="MingLiU-ExtB" pitchFamily="18" charset="-120"/>
              </a:rPr>
            </a:br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X</a:t>
            </a:r>
            <a:r>
              <a:rPr lang="en-US" sz="1800" b="1" i="0" baseline="-25000" dirty="0">
                <a:latin typeface="Century Schoolbook" pitchFamily="18" charset="0"/>
                <a:ea typeface="MingLiU-ExtB" pitchFamily="18" charset="-120"/>
              </a:rPr>
              <a:t>6</a:t>
            </a:r>
            <a:r>
              <a:rPr lang="en-US" sz="1800" b="1" i="0" dirty="0">
                <a:latin typeface="Century Schoolbook" pitchFamily="18" charset="0"/>
                <a:ea typeface="MingLiU-ExtB" pitchFamily="18" charset="-120"/>
              </a:rPr>
              <a:t>  = Penalty Approach</a:t>
            </a:r>
            <a:r>
              <a:rPr lang="en-US" sz="1800" b="1" i="0" baseline="-25000" dirty="0">
                <a:latin typeface="Century Schoolbook" pitchFamily="18" charset="0"/>
                <a:ea typeface="MingLiU-ExtB" pitchFamily="18" charset="-120"/>
              </a:rPr>
              <a:t> </a:t>
            </a:r>
            <a:endParaRPr sz="1800" i="0">
              <a:latin typeface="Century Schoolbook" pitchFamily="18" charset="0"/>
              <a:ea typeface="MingLiU-ExtB" pitchFamily="18" charset="-120"/>
            </a:endParaRPr>
          </a:p>
        </p:txBody>
      </p:sp>
      <p:pic>
        <p:nvPicPr>
          <p:cNvPr id="23" name="Picture 22" descr="plot_zoom_png (46)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4419599" cy="2571750"/>
          </a:xfrm>
          <a:prstGeom prst="rect">
            <a:avLst/>
          </a:prstGeom>
        </p:spPr>
      </p:pic>
      <p:pic>
        <p:nvPicPr>
          <p:cNvPr id="27" name="Picture 26" descr="plot_zoom_png (47)"/>
          <p:cNvPicPr/>
          <p:nvPr/>
        </p:nvPicPr>
        <p:blipFill>
          <a:blip r:embed="rId4"/>
          <a:stretch>
            <a:fillRect/>
          </a:stretch>
        </p:blipFill>
        <p:spPr>
          <a:xfrm>
            <a:off x="4419600" y="2571750"/>
            <a:ext cx="4724400" cy="257175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2876550"/>
            <a:ext cx="45720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endParaRPr lang="en-US" b="1" dirty="0">
              <a:solidFill>
                <a:schemeClr val="tx2"/>
              </a:solidFill>
              <a:latin typeface="Century Schoolbook" pitchFamily="18" charset="0"/>
              <a:ea typeface="MingLiU-ExtB" pitchFamily="18" charset="-120"/>
            </a:endParaRPr>
          </a:p>
          <a:p>
            <a:pPr lvl="0" algn="ctr"/>
            <a:r>
              <a:rPr lang="en-US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X</a:t>
            </a:r>
            <a:r>
              <a:rPr lang="en-US" sz="1800" b="1" baseline="-25000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14 </a:t>
            </a: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= Shooting</a:t>
            </a:r>
            <a:b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</a:b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X</a:t>
            </a:r>
            <a:r>
              <a:rPr lang="en-US" sz="1800" b="1" baseline="-25000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15 </a:t>
            </a: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 = Passing</a:t>
            </a:r>
            <a:r>
              <a:rPr lang="en-US" sz="1800" b="1" baseline="-25000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</a:t>
            </a:r>
            <a:br>
              <a:rPr lang="en-US" sz="1800" b="1" baseline="-25000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</a:b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X</a:t>
            </a:r>
            <a:r>
              <a:rPr lang="en-US" sz="1800" b="1" baseline="-25000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19</a:t>
            </a: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 = Weights</a:t>
            </a:r>
            <a:b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</a:b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X</a:t>
            </a:r>
            <a:r>
              <a:rPr lang="en-US" sz="1800" b="1" baseline="-25000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20</a:t>
            </a: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 = Heights</a:t>
            </a:r>
            <a:b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</a:b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X</a:t>
            </a:r>
            <a:r>
              <a:rPr lang="en-US" sz="1800" b="1" baseline="-25000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24</a:t>
            </a:r>
            <a:r>
              <a:rPr lang="en-US" sz="1800" b="1" dirty="0">
                <a:solidFill>
                  <a:schemeClr val="tx2"/>
                </a:solidFill>
                <a:latin typeface="Century Schoolbook" pitchFamily="18" charset="0"/>
                <a:ea typeface="MingLiU-ExtB" pitchFamily="18" charset="-120"/>
              </a:rPr>
              <a:t>  = Pace</a:t>
            </a:r>
            <a:endParaRPr lang="en-US" sz="1800" dirty="0">
              <a:solidFill>
                <a:schemeClr val="tx2"/>
              </a:solidFill>
              <a:latin typeface="Century Schoolbook" pitchFamily="18" charset="0"/>
              <a:ea typeface="MingLiU-ExtB" pitchFamily="18" charset="-12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Dell\Downloads\World-Cup-2022-Data-Led-Preview-Simulation-1920x1080-1-1280x720.jpg"/>
          <p:cNvPicPr>
            <a:picLocks noChangeAspect="1" noChangeArrowheads="1"/>
          </p:cNvPicPr>
          <p:nvPr/>
        </p:nvPicPr>
        <p:blipFill>
          <a:blip r:embed="rId3">
            <a:lum bright="-40000" contrast="-40000"/>
          </a:blip>
          <a:srcRect/>
          <a:stretch>
            <a:fillRect/>
          </a:stretch>
        </p:blipFill>
        <p:spPr bwMode="auto">
          <a:xfrm>
            <a:off x="-381000" y="-19050"/>
            <a:ext cx="9819050" cy="5162550"/>
          </a:xfrm>
          <a:prstGeom prst="rect">
            <a:avLst/>
          </a:prstGeom>
          <a:noFill/>
        </p:spPr>
      </p:pic>
      <p:sp>
        <p:nvSpPr>
          <p:cNvPr id="821" name="Google Shape;821;p30"/>
          <p:cNvSpPr txBox="1">
            <a:spLocks noGrp="1"/>
          </p:cNvSpPr>
          <p:nvPr>
            <p:ph type="subTitle" idx="1"/>
          </p:nvPr>
        </p:nvSpPr>
        <p:spPr>
          <a:xfrm>
            <a:off x="152400" y="1257300"/>
            <a:ext cx="8763000" cy="38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Here in my project , I am about to analyze the available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“FIFA Dataset”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. My aim is to find whether there is any direct or indirect relationship between  </a:t>
            </a:r>
            <a:r>
              <a:rPr lang="en-US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Physical 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and  </a:t>
            </a:r>
            <a:r>
              <a:rPr lang="en-US" sz="1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Mental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attributes defined  by the data. </a:t>
            </a:r>
          </a:p>
          <a:p>
            <a:pPr fontAlgn="base"/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Plots of different variable values will give the idea about the nature of them. My dataset has a mix of numerical  and  categorical  data. So my objective is to establish the conclusion  based on the results on a few statistical analysis such as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MULTIVARIATE  REGRESSION  ANALYSIS  : 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creating models , check </a:t>
            </a:r>
            <a:r>
              <a: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ANOVA</a:t>
            </a:r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 among them , whether the models are appropriate or not (using assumptions).</a:t>
            </a:r>
          </a:p>
          <a:p>
            <a:endParaRPr 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  <a:p>
            <a:r>
              <a:rPr lang="en-US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man Old Style" pitchFamily="18" charset="0"/>
              </a:rPr>
              <a:t>The purpose of this analysis is to imply proper understanding of data handling of Football and inference properly about the characteristics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man Old Style" pitchFamily="18" charset="0"/>
            </a:endParaRPr>
          </a:p>
        </p:txBody>
      </p:sp>
      <p:sp>
        <p:nvSpPr>
          <p:cNvPr id="822" name="Google Shape;822;p30"/>
          <p:cNvSpPr txBox="1">
            <a:spLocks noGrp="1"/>
          </p:cNvSpPr>
          <p:nvPr>
            <p:ph type="title"/>
          </p:nvPr>
        </p:nvSpPr>
        <p:spPr>
          <a:xfrm>
            <a:off x="152400" y="514350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</a:t>
            </a:r>
            <a:endParaRPr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i="0" dirty="0">
                <a:latin typeface="Consolas" pitchFamily="49" charset="0"/>
                <a:cs typeface="Mongolian Baiti" pitchFamily="66" charset="0"/>
              </a:rPr>
              <a:t>Multiple Regression line of Vision(X4) on Physicality , but is this linear regression acceptable?</a:t>
            </a:r>
            <a:br>
              <a:rPr lang="en-US" sz="1800" b="1" i="0" dirty="0">
                <a:latin typeface="Consolas" pitchFamily="49" charset="0"/>
                <a:cs typeface="Mongolian Baiti" pitchFamily="66" charset="0"/>
              </a:rPr>
            </a:br>
            <a:endParaRPr lang="en-US" sz="1800" i="0" dirty="0">
              <a:latin typeface="Consolas" pitchFamily="49" charset="0"/>
              <a:cs typeface="Mongolian Baiti" pitchFamily="66" charset="0"/>
            </a:endParaRPr>
          </a:p>
        </p:txBody>
      </p:sp>
      <p:pic>
        <p:nvPicPr>
          <p:cNvPr id="4" name="Picture 3" descr="plot_zoom_png (43)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1276350"/>
            <a:ext cx="6857999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M_P&lt;-</a:t>
            </a:r>
            <a:r>
              <a:rPr lang="en-US" dirty="0" err="1"/>
              <a:t>data.frame</a:t>
            </a:r>
            <a:r>
              <a:rPr lang="en-US" dirty="0"/>
              <a:t> (x2,x3,x4,x5,x6,x14,x15,x19,x20,x24)</a:t>
            </a:r>
          </a:p>
          <a:p>
            <a:pPr>
              <a:buNone/>
            </a:pPr>
            <a:r>
              <a:rPr lang="en-US" dirty="0"/>
              <a:t>vision.mod1 &lt;- lm(x5 ~ x14+x15, data = M_P)</a:t>
            </a:r>
          </a:p>
          <a:p>
            <a:pPr>
              <a:buNone/>
            </a:pPr>
            <a:r>
              <a:rPr lang="en-US" dirty="0"/>
              <a:t>vision.mod2 &lt;- lm(x5 ~ x14+x24, data = M_P)</a:t>
            </a:r>
          </a:p>
          <a:p>
            <a:pPr>
              <a:buNone/>
            </a:pPr>
            <a:r>
              <a:rPr lang="en-US" dirty="0"/>
              <a:t>vision.mod3 &lt;- lm(x5 ~ x24+x15, data = M_P)</a:t>
            </a:r>
          </a:p>
          <a:p>
            <a:pPr>
              <a:buNone/>
            </a:pPr>
            <a:r>
              <a:rPr lang="en-US" dirty="0"/>
              <a:t>vision.mod4 &lt;- lm(x5 ~ x14+x15+x24, data = M_P)</a:t>
            </a:r>
          </a:p>
          <a:p>
            <a:pPr>
              <a:buNone/>
            </a:pPr>
            <a:r>
              <a:rPr lang="en-US" dirty="0"/>
              <a:t>vision.mod5 &lt;- lm(x5 ~ x14*x15*x24, data = M_P)</a:t>
            </a:r>
          </a:p>
          <a:p>
            <a:pPr>
              <a:buNone/>
            </a:pPr>
            <a:r>
              <a:rPr lang="en-US" dirty="0"/>
              <a:t>models &lt;- list(vision.mod1, vision.mod2, vision.mod3, vision.mod4, vision.mod5) </a:t>
            </a:r>
            <a:r>
              <a:rPr lang="en-US" dirty="0" err="1"/>
              <a:t>model.names</a:t>
            </a:r>
            <a:r>
              <a:rPr lang="en-US" dirty="0"/>
              <a:t> &lt;- c(‘vision.mod1’,’vision.mod2’, ‘vision.mod3’,‘vision.mod4’,’vision.mod5’) </a:t>
            </a:r>
            <a:r>
              <a:rPr lang="en-US" dirty="0" err="1"/>
              <a:t>aictab</a:t>
            </a:r>
            <a:r>
              <a:rPr lang="en-US" dirty="0"/>
              <a:t> (</a:t>
            </a:r>
            <a:r>
              <a:rPr lang="en-US" dirty="0" err="1"/>
              <a:t>cand.set</a:t>
            </a:r>
            <a:r>
              <a:rPr lang="en-US" dirty="0"/>
              <a:t> = models, </a:t>
            </a:r>
            <a:r>
              <a:rPr lang="en-US" dirty="0" err="1"/>
              <a:t>modnames</a:t>
            </a:r>
            <a:r>
              <a:rPr lang="en-US" dirty="0"/>
              <a:t> = </a:t>
            </a:r>
            <a:r>
              <a:rPr lang="en-US" dirty="0" err="1"/>
              <a:t>model.names</a:t>
            </a:r>
            <a:r>
              <a:rPr lang="en-US" dirty="0"/>
              <a:t>)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 </a:t>
            </a:r>
            <a:r>
              <a:rPr lang="en-US" dirty="0">
                <a:latin typeface="Bodoni MT" pitchFamily="18" charset="0"/>
              </a:rPr>
              <a:t>Model selection based on </a:t>
            </a:r>
            <a:r>
              <a:rPr lang="en-US" dirty="0" err="1">
                <a:latin typeface="Bodoni MT" pitchFamily="18" charset="0"/>
              </a:rPr>
              <a:t>AICc</a:t>
            </a:r>
            <a:r>
              <a:rPr lang="en-US" dirty="0">
                <a:latin typeface="Bodoni MT" pitchFamily="18" charset="0"/>
              </a:rPr>
              <a:t>:             </a:t>
            </a:r>
          </a:p>
          <a:p>
            <a:pPr>
              <a:buNone/>
            </a:pPr>
            <a:r>
              <a:rPr lang="en-US" dirty="0">
                <a:latin typeface="Bodoni MT" pitchFamily="18" charset="0"/>
              </a:rPr>
              <a:t>                                 K      </a:t>
            </a:r>
            <a:r>
              <a:rPr lang="en-US" dirty="0" err="1">
                <a:latin typeface="Bodoni MT" pitchFamily="18" charset="0"/>
              </a:rPr>
              <a:t>AICc</a:t>
            </a:r>
            <a:r>
              <a:rPr lang="en-US" dirty="0">
                <a:latin typeface="Bodoni MT" pitchFamily="18" charset="0"/>
              </a:rPr>
              <a:t> Delta     </a:t>
            </a:r>
            <a:r>
              <a:rPr lang="en-US" dirty="0" err="1">
                <a:latin typeface="Bodoni MT" pitchFamily="18" charset="0"/>
              </a:rPr>
              <a:t>AICc</a:t>
            </a:r>
            <a:r>
              <a:rPr lang="en-US" dirty="0">
                <a:latin typeface="Bodoni MT" pitchFamily="18" charset="0"/>
              </a:rPr>
              <a:t>   </a:t>
            </a:r>
            <a:r>
              <a:rPr lang="en-US" dirty="0" err="1">
                <a:latin typeface="Bodoni MT" pitchFamily="18" charset="0"/>
              </a:rPr>
              <a:t>AICcWt</a:t>
            </a:r>
            <a:r>
              <a:rPr lang="en-US" dirty="0">
                <a:latin typeface="Bodoni MT" pitchFamily="18" charset="0"/>
              </a:rPr>
              <a:t>        </a:t>
            </a:r>
            <a:r>
              <a:rPr lang="en-US" dirty="0" err="1">
                <a:latin typeface="Bodoni MT" pitchFamily="18" charset="0"/>
              </a:rPr>
              <a:t>Cum.Wt</a:t>
            </a:r>
            <a:r>
              <a:rPr lang="en-US" dirty="0">
                <a:latin typeface="Bodoni MT" pitchFamily="18" charset="0"/>
              </a:rPr>
              <a:t>              LL</a:t>
            </a:r>
          </a:p>
          <a:p>
            <a:pPr>
              <a:buNone/>
            </a:pPr>
            <a:r>
              <a:rPr lang="en-US" dirty="0">
                <a:latin typeface="Bodoni MT" pitchFamily="18" charset="0"/>
              </a:rPr>
              <a:t>vision.mod5             9       92433.44         0.00                1                   1            -46207.71</a:t>
            </a:r>
          </a:p>
          <a:p>
            <a:pPr>
              <a:buNone/>
            </a:pPr>
            <a:r>
              <a:rPr lang="en-US" dirty="0">
                <a:latin typeface="Bodoni MT" pitchFamily="18" charset="0"/>
              </a:rPr>
              <a:t>vision.mod4             5       92449.10         15.66              0                   1            -46219.55</a:t>
            </a:r>
          </a:p>
          <a:p>
            <a:pPr>
              <a:buNone/>
            </a:pPr>
            <a:r>
              <a:rPr lang="en-US" dirty="0">
                <a:latin typeface="Bodoni MT" pitchFamily="18" charset="0"/>
              </a:rPr>
              <a:t>vision.mod1             4       92571.56         138.12            0                   1            -46281.78</a:t>
            </a:r>
          </a:p>
          <a:p>
            <a:pPr>
              <a:buNone/>
            </a:pPr>
            <a:r>
              <a:rPr lang="en-US" dirty="0">
                <a:latin typeface="Bodoni MT" pitchFamily="18" charset="0"/>
              </a:rPr>
              <a:t>vision.mod3             4       95195.29         2761.85          0                   1            -47593.64</a:t>
            </a:r>
          </a:p>
          <a:p>
            <a:pPr>
              <a:buNone/>
            </a:pPr>
            <a:r>
              <a:rPr lang="en-US" dirty="0">
                <a:latin typeface="Bodoni MT" pitchFamily="18" charset="0"/>
              </a:rPr>
              <a:t>vision.mod2             4       104783.69       12350.25        0                   1             -52387.84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THIS FOLLOWING R-CODE USING DIFFERENT COMBINATIONS OF MODELS WILL ANALYSE WHICH IS THE BEST SUITABLE MODEL !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028950"/>
            <a:ext cx="56388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3028950"/>
            <a:ext cx="56388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990600" y="1276350"/>
            <a:ext cx="4876800" cy="2718750"/>
          </a:xfrm>
        </p:spPr>
        <p:txBody>
          <a:bodyPr/>
          <a:lstStyle/>
          <a:p>
            <a:pPr>
              <a:buFont typeface="+mj-lt"/>
              <a:buAutoNum type="arabicParenR"/>
            </a:pPr>
            <a:r>
              <a:rPr lang="en-US" sz="1400" dirty="0">
                <a:latin typeface="Century" pitchFamily="18" charset="0"/>
                <a:cs typeface="Times New Roman" pitchFamily="18" charset="0"/>
              </a:rPr>
              <a:t>In simple words , AIC (</a:t>
            </a:r>
            <a:r>
              <a:rPr lang="en-US" sz="1400" b="1" dirty="0" err="1">
                <a:latin typeface="Century" pitchFamily="18" charset="0"/>
                <a:cs typeface="Times New Roman" pitchFamily="18" charset="0"/>
              </a:rPr>
              <a:t>Akaike</a:t>
            </a:r>
            <a:r>
              <a:rPr lang="en-US" sz="1400" b="1" dirty="0">
                <a:latin typeface="Century" pitchFamily="18" charset="0"/>
                <a:cs typeface="Times New Roman" pitchFamily="18" charset="0"/>
              </a:rPr>
              <a:t> Information Criterion ) </a:t>
            </a:r>
            <a:r>
              <a:rPr lang="en-US" sz="1400" dirty="0">
                <a:latin typeface="Century" pitchFamily="18" charset="0"/>
                <a:cs typeface="Times New Roman" pitchFamily="18" charset="0"/>
              </a:rPr>
              <a:t>determines the relative information value of the model using the </a:t>
            </a:r>
            <a:r>
              <a:rPr lang="en-US" sz="1400" b="1" dirty="0">
                <a:latin typeface="Century" pitchFamily="18" charset="0"/>
                <a:cs typeface="Times New Roman" pitchFamily="18" charset="0"/>
              </a:rPr>
              <a:t>maximum likelihood estimate</a:t>
            </a:r>
            <a:r>
              <a:rPr lang="en-US" sz="1400" dirty="0">
                <a:latin typeface="Century" pitchFamily="18" charset="0"/>
                <a:cs typeface="Times New Roman" pitchFamily="18" charset="0"/>
              </a:rPr>
              <a:t> and </a:t>
            </a:r>
            <a:r>
              <a:rPr lang="en-US" sz="1400" b="1" dirty="0">
                <a:latin typeface="Century" pitchFamily="18" charset="0"/>
                <a:cs typeface="Times New Roman" pitchFamily="18" charset="0"/>
              </a:rPr>
              <a:t>the number of parameters (independent variables)</a:t>
            </a:r>
            <a:r>
              <a:rPr lang="en-US" sz="1400" dirty="0">
                <a:latin typeface="Century" pitchFamily="18" charset="0"/>
                <a:cs typeface="Times New Roman" pitchFamily="18" charset="0"/>
              </a:rPr>
              <a:t> in the model.</a:t>
            </a:r>
          </a:p>
          <a:p>
            <a:pPr>
              <a:buFont typeface="+mj-lt"/>
              <a:buAutoNum type="arabicParenR"/>
            </a:pPr>
            <a:endParaRPr lang="en-US" sz="1400" dirty="0">
              <a:latin typeface="Century" pitchFamily="18" charset="0"/>
              <a:cs typeface="Times New Roman" pitchFamily="18" charset="0"/>
            </a:endParaRPr>
          </a:p>
          <a:p>
            <a:pPr>
              <a:buFont typeface="+mj-lt"/>
              <a:buAutoNum type="arabicParenR"/>
            </a:pPr>
            <a:r>
              <a:rPr lang="en-US" sz="1400" b="1" dirty="0">
                <a:latin typeface="Century" pitchFamily="18" charset="0"/>
                <a:cs typeface="Times New Roman" pitchFamily="18" charset="0"/>
              </a:rPr>
              <a:t>So if two models explain the same amount of variation, the one with fewer parameters will have a lower AIC score and will be the better-fit model</a:t>
            </a:r>
            <a:r>
              <a:rPr lang="en-US" sz="1400" dirty="0">
                <a:latin typeface="Century" pitchFamily="18" charset="0"/>
                <a:cs typeface="Times New Roman" pitchFamily="18" charset="0"/>
              </a:rPr>
              <a:t>.</a:t>
            </a:r>
          </a:p>
          <a:p>
            <a:pPr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61950"/>
            <a:ext cx="7715400" cy="388476"/>
          </a:xfrm>
        </p:spPr>
        <p:txBody>
          <a:bodyPr/>
          <a:lstStyle/>
          <a:p>
            <a:r>
              <a:rPr lang="en-US" sz="1600" dirty="0"/>
              <a:t>WHAT IS “AIC” ACTUALLY  ?</a:t>
            </a:r>
          </a:p>
        </p:txBody>
      </p:sp>
      <p:sp>
        <p:nvSpPr>
          <p:cNvPr id="8" name="Oval 7"/>
          <p:cNvSpPr/>
          <p:nvPr/>
        </p:nvSpPr>
        <p:spPr>
          <a:xfrm>
            <a:off x="152400" y="819150"/>
            <a:ext cx="6705600" cy="3124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3124200" y="3790950"/>
            <a:ext cx="23622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58" name="Google Shape;1558;p46"/>
          <p:cNvGrpSpPr/>
          <p:nvPr/>
        </p:nvGrpSpPr>
        <p:grpSpPr>
          <a:xfrm>
            <a:off x="1981200" y="438150"/>
            <a:ext cx="4934688" cy="3200400"/>
            <a:chOff x="6268229" y="1126723"/>
            <a:chExt cx="2821246" cy="1847625"/>
          </a:xfrm>
        </p:grpSpPr>
        <p:sp>
          <p:nvSpPr>
            <p:cNvPr id="1559" name="Google Shape;1559;p46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bg1"/>
                </a:solidFill>
              </a:endParaR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>
                <a:solidFill>
                  <a:schemeClr val="bg1"/>
                </a:solidFill>
              </a:endParaRPr>
            </a:p>
          </p:txBody>
        </p:sp>
      </p:grpSp>
      <p:sp>
        <p:nvSpPr>
          <p:cNvPr id="1562" name="Google Shape;1562;p46"/>
          <p:cNvSpPr/>
          <p:nvPr/>
        </p:nvSpPr>
        <p:spPr>
          <a:xfrm>
            <a:off x="1676400" y="3409950"/>
            <a:ext cx="3954973" cy="49583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sz="4000" b="0" i="1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chemeClr val="bg1"/>
              </a:solidFill>
              <a:latin typeface="Montserrat;800"/>
            </a:endParaRPr>
          </a:p>
        </p:txBody>
      </p:sp>
      <p:sp>
        <p:nvSpPr>
          <p:cNvPr id="1563" name="Google Shape;1563;p46"/>
          <p:cNvSpPr txBox="1">
            <a:spLocks noGrp="1"/>
          </p:cNvSpPr>
          <p:nvPr>
            <p:ph type="title"/>
          </p:nvPr>
        </p:nvSpPr>
        <p:spPr>
          <a:xfrm>
            <a:off x="2286000" y="1581150"/>
            <a:ext cx="4191000" cy="110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</a:rPr>
              <a:t>STRANGE ! THE MULTIPLICATIVE MODEL IS THE MOST SUITABLE MODEL , FROM </a:t>
            </a:r>
            <a:r>
              <a:rPr lang="en-US" sz="2000" i="0" dirty="0">
                <a:solidFill>
                  <a:schemeClr val="bg1"/>
                </a:solidFill>
              </a:rPr>
              <a:t>AIC </a:t>
            </a:r>
            <a:r>
              <a:rPr lang="en-US" sz="2000" dirty="0">
                <a:solidFill>
                  <a:schemeClr val="bg1"/>
                </a:solidFill>
              </a:rPr>
              <a:t>VALUE PERSPECTIVE ; VISION IS MEASURED ON THE BASIS OF SHOOTING ,PASSING AND PACE SKILLS</a:t>
            </a:r>
            <a:endParaRPr sz="2000">
              <a:solidFill>
                <a:schemeClr val="bg1"/>
              </a:solidFill>
            </a:endParaRPr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65" cy="8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152352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68609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400" y="3714750"/>
            <a:ext cx="2152650" cy="438150"/>
          </a:xfrm>
          <a:prstGeom prst="rect">
            <a:avLst/>
          </a:prstGeom>
          <a:noFill/>
        </p:spPr>
      </p:pic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0" y="895350"/>
            <a:ext cx="1847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6" name="Google Shape;1486;p44"/>
          <p:cNvGrpSpPr/>
          <p:nvPr/>
        </p:nvGrpSpPr>
        <p:grpSpPr>
          <a:xfrm>
            <a:off x="0" y="2876550"/>
            <a:ext cx="2743200" cy="1905000"/>
            <a:chOff x="6268229" y="1126723"/>
            <a:chExt cx="2821246" cy="1847625"/>
          </a:xfrm>
        </p:grpSpPr>
        <p:sp>
          <p:nvSpPr>
            <p:cNvPr id="1487" name="Google Shape;1487;p44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1" name="Google Shape;1491;p44"/>
          <p:cNvSpPr txBox="1">
            <a:spLocks noGrp="1"/>
          </p:cNvSpPr>
          <p:nvPr>
            <p:ph type="title"/>
          </p:nvPr>
        </p:nvSpPr>
        <p:spPr>
          <a:xfrm>
            <a:off x="0" y="3409950"/>
            <a:ext cx="2971800" cy="9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</a:rPr>
              <a:t>MODEL PLOTTING FOR THE PROPOSED NON-LINEAR MODEL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92" name="Google Shape;1492;p44"/>
          <p:cNvSpPr/>
          <p:nvPr/>
        </p:nvSpPr>
        <p:spPr>
          <a:xfrm>
            <a:off x="885750" y="1639425"/>
            <a:ext cx="2494792" cy="2572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1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800"/>
            </a:endParaRPr>
          </a:p>
        </p:txBody>
      </p:sp>
      <p:sp>
        <p:nvSpPr>
          <p:cNvPr id="1493" name="Google Shape;1493;p44"/>
          <p:cNvSpPr/>
          <p:nvPr/>
        </p:nvSpPr>
        <p:spPr>
          <a:xfrm>
            <a:off x="885750" y="2062232"/>
            <a:ext cx="1806330" cy="2572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1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800"/>
            </a:endParaRPr>
          </a:p>
        </p:txBody>
      </p:sp>
      <p:pic>
        <p:nvPicPr>
          <p:cNvPr id="17" name="Picture 16" descr="plot_zoom_png (49)"/>
          <p:cNvPicPr/>
          <p:nvPr/>
        </p:nvPicPr>
        <p:blipFill>
          <a:blip r:embed="rId4"/>
          <a:stretch>
            <a:fillRect/>
          </a:stretch>
        </p:blipFill>
        <p:spPr>
          <a:xfrm>
            <a:off x="2743200" y="0"/>
            <a:ext cx="64008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r>
              <a:rPr lang="en-US" sz="1400" dirty="0">
                <a:latin typeface="Bodoni MT" pitchFamily="18" charset="0"/>
              </a:rPr>
              <a:t>To test ,</a:t>
            </a:r>
          </a:p>
          <a:p>
            <a:pPr lvl="0" fontAlgn="base">
              <a:buNone/>
            </a:pPr>
            <a:endParaRPr lang="en-US" b="1" dirty="0"/>
          </a:p>
          <a:p>
            <a:pPr lvl="0" fontAlgn="base">
              <a:buNone/>
            </a:pPr>
            <a:r>
              <a:rPr lang="en-US" b="1" dirty="0">
                <a:latin typeface="Bahnschrift" pitchFamily="34" charset="0"/>
              </a:rPr>
              <a:t>H</a:t>
            </a:r>
            <a:r>
              <a:rPr lang="en-US" b="1" baseline="-25000" dirty="0">
                <a:latin typeface="Bahnschrift" pitchFamily="34" charset="0"/>
              </a:rPr>
              <a:t>0</a:t>
            </a:r>
            <a:r>
              <a:rPr lang="en-US" dirty="0">
                <a:latin typeface="Bahnschrift" pitchFamily="34" charset="0"/>
              </a:rPr>
              <a:t>: </a:t>
            </a:r>
            <a:r>
              <a:rPr lang="en-US" dirty="0" err="1">
                <a:latin typeface="Bahnschrift" pitchFamily="34" charset="0"/>
              </a:rPr>
              <a:t>β</a:t>
            </a:r>
            <a:r>
              <a:rPr lang="en-US" baseline="-25000" dirty="0" err="1">
                <a:latin typeface="Bahnschrift" pitchFamily="34" charset="0"/>
              </a:rPr>
              <a:t>i</a:t>
            </a:r>
            <a:r>
              <a:rPr lang="en-US" dirty="0">
                <a:latin typeface="Bahnschrift" pitchFamily="34" charset="0"/>
              </a:rPr>
              <a:t> = 0 (the slope is equal to zero)</a:t>
            </a:r>
          </a:p>
          <a:p>
            <a:pPr lvl="0" fontAlgn="base">
              <a:buNone/>
            </a:pPr>
            <a:r>
              <a:rPr lang="en-US" b="1" dirty="0">
                <a:latin typeface="Bahnschrift" pitchFamily="34" charset="0"/>
              </a:rPr>
              <a:t>H</a:t>
            </a:r>
            <a:r>
              <a:rPr lang="en-US" b="1" baseline="-25000" dirty="0">
                <a:latin typeface="Bahnschrift" pitchFamily="34" charset="0"/>
              </a:rPr>
              <a:t>A</a:t>
            </a:r>
            <a:r>
              <a:rPr lang="en-US" dirty="0">
                <a:latin typeface="Bahnschrift" pitchFamily="34" charset="0"/>
              </a:rPr>
              <a:t>: </a:t>
            </a:r>
            <a:r>
              <a:rPr lang="en-US" dirty="0" err="1">
                <a:latin typeface="Bahnschrift" pitchFamily="34" charset="0"/>
              </a:rPr>
              <a:t>β</a:t>
            </a:r>
            <a:r>
              <a:rPr lang="en-US" baseline="-25000" dirty="0" err="1">
                <a:latin typeface="Bahnschrift" pitchFamily="34" charset="0"/>
              </a:rPr>
              <a:t>i</a:t>
            </a:r>
            <a:r>
              <a:rPr lang="en-US" dirty="0">
                <a:latin typeface="Bahnschrift" pitchFamily="34" charset="0"/>
              </a:rPr>
              <a:t> ≠ 0 (the slope is not equal to zero) , for the model of VISION on Physical Attributes ;</a:t>
            </a:r>
          </a:p>
          <a:p>
            <a:pPr lvl="0" fontAlgn="base">
              <a:buNone/>
            </a:pPr>
            <a:endParaRPr lang="en-US" dirty="0">
              <a:latin typeface="Bahnschrift" pitchFamily="34" charset="0"/>
            </a:endParaRPr>
          </a:p>
          <a:p>
            <a:pPr lvl="0" fontAlgn="base">
              <a:buNone/>
            </a:pPr>
            <a:r>
              <a:rPr lang="en-US" dirty="0">
                <a:latin typeface="Bahnschrift" pitchFamily="34" charset="0"/>
              </a:rPr>
              <a:t>We use </a:t>
            </a:r>
          </a:p>
          <a:p>
            <a:pPr>
              <a:buNone/>
            </a:pPr>
            <a:endParaRPr lang="en-US" dirty="0">
              <a:latin typeface="Bahnschrift" pitchFamily="34" charset="0"/>
            </a:endParaRPr>
          </a:p>
          <a:p>
            <a:pPr>
              <a:buNone/>
            </a:pPr>
            <a:r>
              <a:rPr lang="en-US" dirty="0"/>
              <a:t>                                     Estimate          Std. Error         t value       Pr(&gt;|t|)    </a:t>
            </a:r>
          </a:p>
          <a:p>
            <a:pPr>
              <a:buNone/>
            </a:pPr>
            <a:r>
              <a:rPr lang="en-US" dirty="0"/>
              <a:t>(Intercept)            -2.4046508       0.3610052      -6.661           2.819e-11 ***</a:t>
            </a:r>
          </a:p>
          <a:p>
            <a:pPr>
              <a:buNone/>
            </a:pPr>
            <a:r>
              <a:rPr lang="en-US" dirty="0"/>
              <a:t>Shooting                 0.2673151          0.0048583      55.023     &lt; 2.2e-16 ***</a:t>
            </a:r>
          </a:p>
          <a:p>
            <a:pPr>
              <a:buNone/>
            </a:pPr>
            <a:r>
              <a:rPr lang="en-US" dirty="0"/>
              <a:t>Passing                    0.8324055       0.0059571       139.734    &lt; 2.2e-16 ***</a:t>
            </a:r>
          </a:p>
          <a:p>
            <a:pPr>
              <a:buNone/>
            </a:pPr>
            <a:r>
              <a:rPr lang="en-US" dirty="0"/>
              <a:t>Pace                        -0.0550700       0.0049262      -11.179      &lt; 2.2e-16 ***</a:t>
            </a:r>
          </a:p>
          <a:p>
            <a:pPr>
              <a:buNone/>
            </a:pPr>
            <a:endParaRPr lang="en-US" dirty="0">
              <a:latin typeface="Bahnschrift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HYPOTHESIS TESTING 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2724150"/>
            <a:ext cx="4800600" cy="762000"/>
          </a:xfrm>
          <a:prstGeom prst="rect">
            <a:avLst/>
          </a:prstGeom>
          <a:solidFill>
            <a:srgbClr val="FFFFFF">
              <a:alpha val="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81200" y="2495550"/>
            <a:ext cx="3657600" cy="228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3714750"/>
            <a:ext cx="8603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Century" pitchFamily="18" charset="0"/>
              </a:rPr>
              <a:t>Since the p-value for each t-test is less than .05 , we would say that </a:t>
            </a:r>
            <a:r>
              <a:rPr lang="en-US" b="1" u="sng" dirty="0">
                <a:solidFill>
                  <a:schemeClr val="tx2"/>
                </a:solidFill>
                <a:latin typeface="Century" pitchFamily="18" charset="0"/>
              </a:rPr>
              <a:t>Shooting , Passing  </a:t>
            </a:r>
            <a:r>
              <a:rPr lang="en-US" dirty="0">
                <a:solidFill>
                  <a:schemeClr val="tx2"/>
                </a:solidFill>
                <a:latin typeface="Century" pitchFamily="18" charset="0"/>
              </a:rPr>
              <a:t>and  </a:t>
            </a:r>
            <a:r>
              <a:rPr lang="en-US" b="1" u="sng" dirty="0">
                <a:solidFill>
                  <a:schemeClr val="tx2"/>
                </a:solidFill>
                <a:latin typeface="Century" pitchFamily="18" charset="0"/>
              </a:rPr>
              <a:t>Pace  </a:t>
            </a:r>
            <a:r>
              <a:rPr lang="en-US" dirty="0">
                <a:solidFill>
                  <a:schemeClr val="tx2"/>
                </a:solidFill>
                <a:latin typeface="Century" pitchFamily="18" charset="0"/>
              </a:rPr>
              <a:t>are </a:t>
            </a:r>
          </a:p>
          <a:p>
            <a:r>
              <a:rPr lang="en-US" dirty="0">
                <a:solidFill>
                  <a:schemeClr val="tx2"/>
                </a:solidFill>
                <a:latin typeface="Century" pitchFamily="18" charset="0"/>
              </a:rPr>
              <a:t>such abilities that they are statistically significant predictors of </a:t>
            </a:r>
            <a:r>
              <a:rPr lang="en-US" b="1" dirty="0">
                <a:solidFill>
                  <a:schemeClr val="tx2"/>
                </a:solidFill>
                <a:latin typeface="Century" pitchFamily="18" charset="0"/>
              </a:rPr>
              <a:t>Vision</a:t>
            </a:r>
            <a:r>
              <a:rPr lang="en-US" dirty="0">
                <a:solidFill>
                  <a:schemeClr val="tx2"/>
                </a:solidFill>
                <a:latin typeface="Century" pitchFamily="18" charset="0"/>
              </a:rPr>
              <a:t> of a Soccer player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38150"/>
            <a:ext cx="24384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676400" y="1504950"/>
            <a:ext cx="2743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latin typeface="Century" pitchFamily="18" charset="0"/>
              </a:rPr>
              <a:t>We have following two </a:t>
            </a:r>
            <a:r>
              <a:rPr lang="en-US" b="1" dirty="0">
                <a:latin typeface="Century" pitchFamily="18" charset="0"/>
              </a:rPr>
              <a:t>linear models for the dependent variable </a:t>
            </a:r>
            <a:r>
              <a:rPr lang="en-US" b="1" u="sng" dirty="0">
                <a:latin typeface="Century" pitchFamily="18" charset="0"/>
              </a:rPr>
              <a:t>Vision</a:t>
            </a:r>
            <a:r>
              <a:rPr lang="en-US" dirty="0">
                <a:latin typeface="Century" pitchFamily="18" charset="0"/>
              </a:rPr>
              <a:t> . 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MODEL-1  :  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MODEL-2 : </a:t>
            </a:r>
          </a:p>
          <a:p>
            <a:pPr>
              <a:buNone/>
            </a:pPr>
            <a:endParaRPr lang="en-US" dirty="0">
              <a:latin typeface="Bahnschrift" pitchFamily="34" charset="0"/>
            </a:endParaRPr>
          </a:p>
          <a:p>
            <a:pPr>
              <a:buNone/>
            </a:pPr>
            <a:endParaRPr lang="en-US" dirty="0">
              <a:latin typeface="Bahnschrift" pitchFamily="34" charset="0"/>
            </a:endParaRPr>
          </a:p>
          <a:p>
            <a:pPr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Variance Table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Res.Df</a:t>
            </a:r>
            <a:r>
              <a:rPr lang="en-US" dirty="0"/>
              <a:t>     RSS         </a:t>
            </a:r>
            <a:r>
              <a:rPr lang="en-US" dirty="0" err="1"/>
              <a:t>Df</a:t>
            </a:r>
            <a:r>
              <a:rPr lang="en-US" dirty="0"/>
              <a:t>      Sum of Sq         F                    Pr(&gt;F)    </a:t>
            </a:r>
          </a:p>
          <a:p>
            <a:pPr>
              <a:buNone/>
            </a:pPr>
            <a:r>
              <a:rPr lang="en-US" dirty="0"/>
              <a:t>14376       521271                                  </a:t>
            </a:r>
          </a:p>
          <a:p>
            <a:pPr>
              <a:buNone/>
            </a:pPr>
            <a:r>
              <a:rPr lang="en-US" dirty="0"/>
              <a:t>14374       513521      2       7750.1                 108.47          &lt; 2.2e-16 ***</a:t>
            </a:r>
          </a:p>
          <a:p>
            <a:pPr>
              <a:buNone/>
            </a:pPr>
            <a:endParaRPr lang="en-US" dirty="0"/>
          </a:p>
          <a:p>
            <a:pPr algn="just">
              <a:buNone/>
            </a:pPr>
            <a:r>
              <a:rPr lang="en-US" dirty="0">
                <a:latin typeface="Century" pitchFamily="18" charset="0"/>
              </a:rPr>
              <a:t>           As the p-value is &lt;0.05 , we can conclude </a:t>
            </a:r>
            <a:r>
              <a:rPr lang="en-US" b="1" u="sng" dirty="0">
                <a:latin typeface="Century" pitchFamily="18" charset="0"/>
              </a:rPr>
              <a:t>that the complex model with more variable </a:t>
            </a:r>
            <a:r>
              <a:rPr lang="en-US" dirty="0">
                <a:latin typeface="Century" pitchFamily="18" charset="0"/>
              </a:rPr>
              <a:t>is significantly better to explain the Vision of a player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ANOVA OF MODELS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438150"/>
            <a:ext cx="2209800" cy="381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152352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21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1352550"/>
            <a:ext cx="2438400" cy="438150"/>
          </a:xfrm>
          <a:prstGeom prst="rect">
            <a:avLst/>
          </a:prstGeom>
          <a:noFill/>
        </p:spPr>
      </p:pic>
      <p:sp>
        <p:nvSpPr>
          <p:cNvPr id="133123" name="Rectangle 3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76400" y="1962150"/>
            <a:ext cx="38862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25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152352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1809750"/>
            <a:ext cx="3619500" cy="438150"/>
          </a:xfrm>
          <a:prstGeom prst="rect">
            <a:avLst/>
          </a:prstGeom>
          <a:noFill/>
        </p:spPr>
      </p:pic>
      <p:sp>
        <p:nvSpPr>
          <p:cNvPr id="133126" name="Rectangle 6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38200" y="2800350"/>
            <a:ext cx="4114800" cy="685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304800" y="819150"/>
            <a:ext cx="7715400" cy="3475800"/>
          </a:xfrm>
        </p:spPr>
        <p:txBody>
          <a:bodyPr/>
          <a:lstStyle/>
          <a:p>
            <a:pPr>
              <a:buNone/>
            </a:pPr>
            <a:r>
              <a:rPr lang="en-US" dirty="0"/>
              <a:t>Summary of the previous  model  is as follows.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                               Estimate      Std. Error     t value     Pr(&gt;|t|)    </a:t>
            </a:r>
          </a:p>
          <a:p>
            <a:pPr>
              <a:buNone/>
            </a:pPr>
            <a:r>
              <a:rPr lang="en-US" dirty="0"/>
              <a:t>(Intercept)          14.275614      1.878532        7.599       3.16e-14 ***</a:t>
            </a:r>
          </a:p>
          <a:p>
            <a:pPr>
              <a:buNone/>
            </a:pPr>
            <a:r>
              <a:rPr lang="en-US" dirty="0"/>
              <a:t>Shooting              0.274410       0.004851      56.572      &lt; 2e-16 ***</a:t>
            </a:r>
          </a:p>
          <a:p>
            <a:pPr>
              <a:buNone/>
            </a:pPr>
            <a:r>
              <a:rPr lang="en-US" dirty="0"/>
              <a:t>Passing                 0.818926       0.005997     136.554     &lt; 2e-16 ***</a:t>
            </a:r>
          </a:p>
          <a:p>
            <a:pPr>
              <a:buNone/>
            </a:pPr>
            <a:r>
              <a:rPr lang="en-US" dirty="0"/>
              <a:t>Weights              -0.043036      0.012207      -3.526       0.000424 ***</a:t>
            </a:r>
          </a:p>
          <a:p>
            <a:pPr>
              <a:buNone/>
            </a:pPr>
            <a:r>
              <a:rPr lang="en-US" dirty="0"/>
              <a:t>Heights               -0.089272       0.011635       -7.673        1.79e-14 ***</a:t>
            </a:r>
          </a:p>
          <a:p>
            <a:pPr>
              <a:buNone/>
            </a:pPr>
            <a:r>
              <a:rPr lang="en-US" dirty="0"/>
              <a:t>Pace                     -0.082594       0.005250    -15.732      &lt; 2e-16 ***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 standard error</a:t>
            </a:r>
            <a:r>
              <a:rPr lang="en-US" dirty="0"/>
              <a:t>: 5.977 on 14374 degrees of freedom</a:t>
            </a:r>
          </a:p>
          <a:p>
            <a:pPr>
              <a:buNone/>
            </a:pPr>
            <a:r>
              <a:rPr lang="en-US" b="1" u="sng" dirty="0"/>
              <a:t>Adjusted R-squared</a:t>
            </a:r>
            <a:r>
              <a:rPr lang="en-US" dirty="0"/>
              <a:t>:  0.7815 </a:t>
            </a:r>
          </a:p>
          <a:p>
            <a:pPr>
              <a:buNone/>
            </a:pPr>
            <a:r>
              <a:rPr lang="en-US" b="1" u="sng" dirty="0"/>
              <a:t>F-statistic: 1.029e+04</a:t>
            </a:r>
            <a:r>
              <a:rPr lang="en-US" dirty="0"/>
              <a:t> on 5 and 14374 DF,  </a:t>
            </a:r>
            <a:r>
              <a:rPr lang="en-US" b="1" u="sng" dirty="0"/>
              <a:t>p-value: &lt; 2.2e-16</a:t>
            </a:r>
            <a:endParaRPr lang="en-US" dirty="0"/>
          </a:p>
          <a:p>
            <a:endParaRPr lang="en-US" dirty="0"/>
          </a:p>
          <a:p>
            <a:pPr>
              <a:buNone/>
            </a:pPr>
            <a:r>
              <a:rPr lang="en-US" dirty="0"/>
              <a:t>The </a:t>
            </a:r>
            <a:r>
              <a:rPr lang="en-US" b="1" dirty="0"/>
              <a:t>F-test</a:t>
            </a:r>
            <a:r>
              <a:rPr lang="en-US" dirty="0"/>
              <a:t> for </a:t>
            </a:r>
            <a:r>
              <a:rPr lang="en-US" dirty="0">
                <a:latin typeface="Century" pitchFamily="18" charset="0"/>
              </a:rPr>
              <a:t>overall significance </a:t>
            </a:r>
            <a:r>
              <a:rPr lang="en-US" dirty="0"/>
              <a:t>has the following two hypotheses:</a:t>
            </a:r>
          </a:p>
          <a:p>
            <a:pPr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The </a:t>
            </a:r>
            <a:r>
              <a:rPr lang="en-US" b="1" dirty="0"/>
              <a:t>null hypothesis</a:t>
            </a:r>
            <a:r>
              <a:rPr lang="en-US" dirty="0"/>
              <a:t> states </a:t>
            </a:r>
            <a:r>
              <a:rPr lang="en-US" u="sng" dirty="0"/>
              <a:t>that the model with no independent variables fits the data as well as your model.</a:t>
            </a:r>
            <a:endParaRPr lang="en-US" dirty="0"/>
          </a:p>
          <a:p>
            <a:pPr lvl="0">
              <a:buNone/>
            </a:pPr>
            <a:r>
              <a:rPr lang="en-US" dirty="0"/>
              <a:t>The </a:t>
            </a:r>
            <a:r>
              <a:rPr lang="en-US" b="1" u="sng" dirty="0">
                <a:hlinkClick r:id="rId2"/>
              </a:rPr>
              <a:t>alternative hypothesis</a:t>
            </a:r>
            <a:r>
              <a:rPr lang="en-US" dirty="0"/>
              <a:t> says </a:t>
            </a:r>
            <a:r>
              <a:rPr lang="en-US" u="sng" dirty="0"/>
              <a:t>that your model fits the data better than the intercept-only model.  </a:t>
            </a:r>
            <a:endParaRPr lang="en-US" dirty="0"/>
          </a:p>
          <a:p>
            <a:pPr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04800" y="209550"/>
            <a:ext cx="7715400" cy="468000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F-TEST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1276350"/>
            <a:ext cx="4343400" cy="1295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>
          <a:xfrm>
            <a:off x="533400" y="1581150"/>
            <a:ext cx="7772400" cy="1371600"/>
          </a:xfrm>
        </p:spPr>
        <p:txBody>
          <a:bodyPr/>
          <a:lstStyle/>
          <a:p>
            <a:pPr>
              <a:buNone/>
            </a:pPr>
            <a:r>
              <a:rPr lang="en-US" sz="1800" dirty="0">
                <a:latin typeface="Century" pitchFamily="18" charset="0"/>
              </a:rPr>
              <a:t>      As for the large value of degrees of freedom due to error , </a:t>
            </a:r>
            <a:r>
              <a:rPr lang="en-US" sz="1800" b="1" dirty="0" err="1">
                <a:latin typeface="Century" pitchFamily="18" charset="0"/>
              </a:rPr>
              <a:t>F</a:t>
            </a:r>
            <a:r>
              <a:rPr lang="en-US" sz="1800" b="1" baseline="-25000" dirty="0" err="1">
                <a:latin typeface="Century" pitchFamily="18" charset="0"/>
              </a:rPr>
              <a:t>obv</a:t>
            </a:r>
            <a:r>
              <a:rPr lang="en-US" sz="1800" dirty="0">
                <a:latin typeface="Century" pitchFamily="18" charset="0"/>
              </a:rPr>
              <a:t> becomes very large . Also the p-value corresponding to the F-statistic is less than 0.05.Hence we reject the null hypothesis and conclude that the regression model for </a:t>
            </a:r>
            <a:r>
              <a:rPr lang="en-US" sz="1800" b="1" dirty="0">
                <a:latin typeface="Century" pitchFamily="18" charset="0"/>
              </a:rPr>
              <a:t>Vision</a:t>
            </a:r>
            <a:r>
              <a:rPr lang="en-US" sz="1800" dirty="0">
                <a:latin typeface="Century" pitchFamily="18" charset="0"/>
              </a:rPr>
              <a:t> is significant.</a:t>
            </a:r>
          </a:p>
          <a:p>
            <a:endParaRPr lang="en-US" sz="1800" dirty="0">
              <a:latin typeface="Century" pitchFamily="18" charset="0"/>
            </a:endParaRP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04800" y="209550"/>
            <a:ext cx="7715400" cy="468000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F-TEST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1276350"/>
            <a:ext cx="82296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1800" i="0" dirty="0">
                <a:latin typeface="Times New Roman" pitchFamily="18" charset="0"/>
                <a:cs typeface="Times New Roman" pitchFamily="18" charset="0"/>
              </a:rPr>
              <a:t>I usually go through the variables one at a time to try and develop questions and find answers to them. Considering this dataset had many variables, I only selected a few I thought would be interesting to find answers to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LET’S GO!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1" name="Google Shape;841;p32"/>
          <p:cNvGrpSpPr/>
          <p:nvPr/>
        </p:nvGrpSpPr>
        <p:grpSpPr>
          <a:xfrm>
            <a:off x="5198895" y="1681563"/>
            <a:ext cx="984333" cy="750875"/>
            <a:chOff x="6268229" y="1126723"/>
            <a:chExt cx="2821246" cy="1847625"/>
          </a:xfrm>
        </p:grpSpPr>
        <p:sp>
          <p:nvSpPr>
            <p:cNvPr id="842" name="Google Shape;842;p32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2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32"/>
          <p:cNvGrpSpPr/>
          <p:nvPr/>
        </p:nvGrpSpPr>
        <p:grpSpPr>
          <a:xfrm>
            <a:off x="941295" y="3299113"/>
            <a:ext cx="984333" cy="750875"/>
            <a:chOff x="6268229" y="1126723"/>
            <a:chExt cx="2821246" cy="1847625"/>
          </a:xfrm>
        </p:grpSpPr>
        <p:sp>
          <p:nvSpPr>
            <p:cNvPr id="846" name="Google Shape;846;p32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2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2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32"/>
          <p:cNvGrpSpPr/>
          <p:nvPr/>
        </p:nvGrpSpPr>
        <p:grpSpPr>
          <a:xfrm>
            <a:off x="5198895" y="3299113"/>
            <a:ext cx="984333" cy="750875"/>
            <a:chOff x="6268229" y="1126723"/>
            <a:chExt cx="2821246" cy="1847625"/>
          </a:xfrm>
        </p:grpSpPr>
        <p:sp>
          <p:nvSpPr>
            <p:cNvPr id="850" name="Google Shape;850;p32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3" name="Google Shape;853;p32"/>
          <p:cNvSpPr txBox="1">
            <a:spLocks noGrp="1"/>
          </p:cNvSpPr>
          <p:nvPr>
            <p:ph type="subTitle" idx="1"/>
          </p:nvPr>
        </p:nvSpPr>
        <p:spPr>
          <a:xfrm>
            <a:off x="2104798" y="2424702"/>
            <a:ext cx="20673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well the system is used in computing !</a:t>
            </a:r>
            <a:endParaRPr/>
          </a:p>
        </p:txBody>
      </p:sp>
      <p:sp>
        <p:nvSpPr>
          <p:cNvPr id="854" name="Google Shape;854;p32"/>
          <p:cNvSpPr txBox="1">
            <a:spLocks noGrp="1"/>
          </p:cNvSpPr>
          <p:nvPr>
            <p:ph type="title" idx="2"/>
          </p:nvPr>
        </p:nvSpPr>
        <p:spPr>
          <a:xfrm>
            <a:off x="2104798" y="1681550"/>
            <a:ext cx="20673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FIFA RATING SYSTEM</a:t>
            </a:r>
            <a:endParaRPr/>
          </a:p>
        </p:txBody>
      </p:sp>
      <p:sp>
        <p:nvSpPr>
          <p:cNvPr id="855" name="Google Shape;855;p32"/>
          <p:cNvSpPr txBox="1">
            <a:spLocks noGrp="1"/>
          </p:cNvSpPr>
          <p:nvPr>
            <p:ph type="title" idx="3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56" name="Google Shape;856;p32"/>
          <p:cNvSpPr txBox="1">
            <a:spLocks noGrp="1"/>
          </p:cNvSpPr>
          <p:nvPr>
            <p:ph type="title" idx="4"/>
          </p:nvPr>
        </p:nvSpPr>
        <p:spPr>
          <a:xfrm>
            <a:off x="5299112" y="1804700"/>
            <a:ext cx="7839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7" name="Google Shape;857;p32"/>
          <p:cNvSpPr txBox="1">
            <a:spLocks noGrp="1"/>
          </p:cNvSpPr>
          <p:nvPr>
            <p:ph type="subTitle" idx="5"/>
          </p:nvPr>
        </p:nvSpPr>
        <p:spPr>
          <a:xfrm>
            <a:off x="6362398" y="2424702"/>
            <a:ext cx="20673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Use the regression with suitable assumptions and interpret</a:t>
            </a:r>
            <a:endParaRPr/>
          </a:p>
        </p:txBody>
      </p:sp>
      <p:sp>
        <p:nvSpPr>
          <p:cNvPr id="858" name="Google Shape;858;p32"/>
          <p:cNvSpPr txBox="1">
            <a:spLocks noGrp="1"/>
          </p:cNvSpPr>
          <p:nvPr>
            <p:ph type="title" idx="6"/>
          </p:nvPr>
        </p:nvSpPr>
        <p:spPr>
          <a:xfrm>
            <a:off x="6362398" y="1681550"/>
            <a:ext cx="20673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MULTIPLE REGRESSION</a:t>
            </a:r>
            <a:endParaRPr/>
          </a:p>
        </p:txBody>
      </p:sp>
      <p:sp>
        <p:nvSpPr>
          <p:cNvPr id="859" name="Google Shape;859;p32"/>
          <p:cNvSpPr txBox="1">
            <a:spLocks noGrp="1"/>
          </p:cNvSpPr>
          <p:nvPr>
            <p:ph type="title" idx="7"/>
          </p:nvPr>
        </p:nvSpPr>
        <p:spPr>
          <a:xfrm>
            <a:off x="1041512" y="3422250"/>
            <a:ext cx="7839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0" name="Google Shape;860;p32"/>
          <p:cNvSpPr txBox="1">
            <a:spLocks noGrp="1"/>
          </p:cNvSpPr>
          <p:nvPr>
            <p:ph type="subTitle" idx="8"/>
          </p:nvPr>
        </p:nvSpPr>
        <p:spPr>
          <a:xfrm>
            <a:off x="2104798" y="4042252"/>
            <a:ext cx="20673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Some basic plots and idea about the whole dataset</a:t>
            </a:r>
            <a:endParaRPr/>
          </a:p>
        </p:txBody>
      </p:sp>
      <p:sp>
        <p:nvSpPr>
          <p:cNvPr id="861" name="Google Shape;861;p32"/>
          <p:cNvSpPr txBox="1">
            <a:spLocks noGrp="1"/>
          </p:cNvSpPr>
          <p:nvPr>
            <p:ph type="title" idx="9"/>
          </p:nvPr>
        </p:nvSpPr>
        <p:spPr>
          <a:xfrm>
            <a:off x="2104798" y="3299100"/>
            <a:ext cx="20673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DESCRIPTIVE PART</a:t>
            </a:r>
            <a:endParaRPr/>
          </a:p>
        </p:txBody>
      </p:sp>
      <p:sp>
        <p:nvSpPr>
          <p:cNvPr id="862" name="Google Shape;862;p32"/>
          <p:cNvSpPr txBox="1">
            <a:spLocks noGrp="1"/>
          </p:cNvSpPr>
          <p:nvPr>
            <p:ph type="title" idx="13"/>
          </p:nvPr>
        </p:nvSpPr>
        <p:spPr>
          <a:xfrm>
            <a:off x="5299112" y="3422250"/>
            <a:ext cx="7839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3" name="Google Shape;863;p32"/>
          <p:cNvSpPr txBox="1">
            <a:spLocks noGrp="1"/>
          </p:cNvSpPr>
          <p:nvPr>
            <p:ph type="subTitle" idx="14"/>
          </p:nvPr>
        </p:nvSpPr>
        <p:spPr>
          <a:xfrm>
            <a:off x="6362398" y="4042252"/>
            <a:ext cx="20673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Test the hypothesis about models constructed</a:t>
            </a:r>
            <a:endParaRPr/>
          </a:p>
        </p:txBody>
      </p:sp>
      <p:sp>
        <p:nvSpPr>
          <p:cNvPr id="864" name="Google Shape;864;p32"/>
          <p:cNvSpPr txBox="1">
            <a:spLocks noGrp="1"/>
          </p:cNvSpPr>
          <p:nvPr>
            <p:ph type="title" idx="15"/>
          </p:nvPr>
        </p:nvSpPr>
        <p:spPr>
          <a:xfrm>
            <a:off x="6362398" y="3299100"/>
            <a:ext cx="2067300" cy="7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HYPOTHESIS TESTING </a:t>
            </a:r>
            <a:endParaRPr/>
          </a:p>
        </p:txBody>
      </p:sp>
      <p:grpSp>
        <p:nvGrpSpPr>
          <p:cNvPr id="865" name="Google Shape;865;p32"/>
          <p:cNvGrpSpPr/>
          <p:nvPr/>
        </p:nvGrpSpPr>
        <p:grpSpPr>
          <a:xfrm>
            <a:off x="941295" y="1681563"/>
            <a:ext cx="984333" cy="750875"/>
            <a:chOff x="6268229" y="1126723"/>
            <a:chExt cx="2821246" cy="1847625"/>
          </a:xfrm>
        </p:grpSpPr>
        <p:sp>
          <p:nvSpPr>
            <p:cNvPr id="866" name="Google Shape;866;p32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2"/>
          <p:cNvSpPr txBox="1">
            <a:spLocks noGrp="1"/>
          </p:cNvSpPr>
          <p:nvPr>
            <p:ph type="title"/>
          </p:nvPr>
        </p:nvSpPr>
        <p:spPr>
          <a:xfrm>
            <a:off x="1041512" y="1804700"/>
            <a:ext cx="783900" cy="5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70" name="Google Shape;870;p32"/>
          <p:cNvGrpSpPr/>
          <p:nvPr/>
        </p:nvGrpSpPr>
        <p:grpSpPr>
          <a:xfrm flipH="1">
            <a:off x="-496675" y="4612901"/>
            <a:ext cx="2067200" cy="286500"/>
            <a:chOff x="2201950" y="260700"/>
            <a:chExt cx="2067200" cy="286500"/>
          </a:xfrm>
        </p:grpSpPr>
        <p:cxnSp>
          <p:nvCxnSpPr>
            <p:cNvPr id="871" name="Google Shape;871;p32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32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32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32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32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32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32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32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32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32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32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32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3" name="Google Shape;883;p32"/>
          <p:cNvSpPr/>
          <p:nvPr/>
        </p:nvSpPr>
        <p:spPr>
          <a:xfrm>
            <a:off x="1208625" y="-338775"/>
            <a:ext cx="741600" cy="7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2"/>
          <p:cNvSpPr/>
          <p:nvPr/>
        </p:nvSpPr>
        <p:spPr>
          <a:xfrm>
            <a:off x="8340875" y="1011597"/>
            <a:ext cx="1300200" cy="13002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5" name="Google Shape;885;p32"/>
          <p:cNvGrpSpPr/>
          <p:nvPr/>
        </p:nvGrpSpPr>
        <p:grpSpPr>
          <a:xfrm flipH="1">
            <a:off x="300597" y="2122332"/>
            <a:ext cx="113753" cy="1603746"/>
            <a:chOff x="351725" y="2147797"/>
            <a:chExt cx="137400" cy="1937125"/>
          </a:xfrm>
        </p:grpSpPr>
        <p:sp>
          <p:nvSpPr>
            <p:cNvPr id="886" name="Google Shape;886;p32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32"/>
          <p:cNvGrpSpPr/>
          <p:nvPr/>
        </p:nvGrpSpPr>
        <p:grpSpPr>
          <a:xfrm>
            <a:off x="7506200" y="209267"/>
            <a:ext cx="2067200" cy="286500"/>
            <a:chOff x="2201950" y="260700"/>
            <a:chExt cx="2067200" cy="286500"/>
          </a:xfrm>
        </p:grpSpPr>
        <p:cxnSp>
          <p:nvCxnSpPr>
            <p:cNvPr id="892" name="Google Shape;892;p32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32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32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32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32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" name="Google Shape;897;p32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" name="Google Shape;898;p32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32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32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32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32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32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04" name="Google Shape;904;p32"/>
          <p:cNvSpPr/>
          <p:nvPr/>
        </p:nvSpPr>
        <p:spPr>
          <a:xfrm>
            <a:off x="7252400" y="436590"/>
            <a:ext cx="1717232" cy="226026"/>
          </a:xfrm>
          <a:custGeom>
            <a:avLst/>
            <a:gdLst/>
            <a:ahLst/>
            <a:cxnLst/>
            <a:rect l="l" t="t" r="r" b="b"/>
            <a:pathLst>
              <a:path w="61155" h="4912" extrusionOk="0">
                <a:moveTo>
                  <a:pt x="0" y="1"/>
                </a:moveTo>
                <a:lnTo>
                  <a:pt x="0" y="4912"/>
                </a:lnTo>
                <a:lnTo>
                  <a:pt x="61154" y="4912"/>
                </a:lnTo>
                <a:lnTo>
                  <a:pt x="61154" y="1"/>
                </a:lnTo>
                <a:close/>
              </a:path>
            </a:pathLst>
          </a:custGeom>
          <a:solidFill>
            <a:srgbClr val="EBE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 descr="https://miro.medium.com/v2/resize:fit:700/1*2QzvWrbENN56RwM3LHeJkw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571500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4" name="Google Shape;1584;p47"/>
          <p:cNvSpPr txBox="1">
            <a:spLocks noGrp="1"/>
          </p:cNvSpPr>
          <p:nvPr>
            <p:ph type="title" idx="2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WHAT IS THE DISTRIBUTION OF PLAYER AGES?</a:t>
            </a:r>
          </a:p>
        </p:txBody>
      </p:sp>
      <p:grpSp>
        <p:nvGrpSpPr>
          <p:cNvPr id="1593" name="Google Shape;1593;p47"/>
          <p:cNvGrpSpPr/>
          <p:nvPr/>
        </p:nvGrpSpPr>
        <p:grpSpPr>
          <a:xfrm rot="5400000">
            <a:off x="-845313" y="521434"/>
            <a:ext cx="866830" cy="286496"/>
            <a:chOff x="2229538" y="252775"/>
            <a:chExt cx="1009350" cy="333600"/>
          </a:xfrm>
        </p:grpSpPr>
        <p:sp>
          <p:nvSpPr>
            <p:cNvPr id="1594" name="Google Shape;1594;p47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47"/>
          <p:cNvSpPr txBox="1">
            <a:spLocks noGrp="1"/>
          </p:cNvSpPr>
          <p:nvPr>
            <p:ph type="subTitle" idx="7"/>
          </p:nvPr>
        </p:nvSpPr>
        <p:spPr>
          <a:xfrm>
            <a:off x="5791200" y="2038350"/>
            <a:ext cx="3200400" cy="20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400" dirty="0">
                <a:latin typeface="Century" pitchFamily="18" charset="0"/>
              </a:rPr>
              <a:t>I discovered that on average players in the game are </a:t>
            </a:r>
            <a:r>
              <a:rPr lang="en-US" sz="2400" b="1" dirty="0">
                <a:latin typeface="Century" pitchFamily="18" charset="0"/>
              </a:rPr>
              <a:t>about 27 years old.</a:t>
            </a:r>
            <a:endParaRPr sz="2400">
              <a:latin typeface="Century" pitchFamily="18" charset="0"/>
            </a:endParaRPr>
          </a:p>
        </p:txBody>
      </p:sp>
      <p:sp>
        <p:nvSpPr>
          <p:cNvPr id="1601" name="Google Shape;1601;p47"/>
          <p:cNvSpPr txBox="1">
            <a:spLocks noGrp="1"/>
          </p:cNvSpPr>
          <p:nvPr>
            <p:ph type="title" idx="8"/>
          </p:nvPr>
        </p:nvSpPr>
        <p:spPr>
          <a:xfrm>
            <a:off x="5791200" y="1123950"/>
            <a:ext cx="38100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 dirty="0"/>
              <a:t>KIND OF SYMMETRICAL DISTRIBUTION</a:t>
            </a:r>
            <a:endParaRPr sz="1800" u="sng"/>
          </a:p>
        </p:txBody>
      </p:sp>
      <p:sp>
        <p:nvSpPr>
          <p:cNvPr id="73" name="Rectangle 72"/>
          <p:cNvSpPr/>
          <p:nvPr/>
        </p:nvSpPr>
        <p:spPr>
          <a:xfrm>
            <a:off x="685800" y="438150"/>
            <a:ext cx="6553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/>
          <p:cNvSpPr/>
          <p:nvPr/>
        </p:nvSpPr>
        <p:spPr>
          <a:xfrm>
            <a:off x="5791200" y="2114550"/>
            <a:ext cx="3124200" cy="1600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47"/>
          <p:cNvSpPr txBox="1">
            <a:spLocks noGrp="1"/>
          </p:cNvSpPr>
          <p:nvPr>
            <p:ph type="title" idx="2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SYMMETRICITY CHECKING FOR POTENTIAL PLAYERS</a:t>
            </a:r>
          </a:p>
        </p:txBody>
      </p:sp>
      <p:grpSp>
        <p:nvGrpSpPr>
          <p:cNvPr id="2" name="Google Shape;1593;p47"/>
          <p:cNvGrpSpPr/>
          <p:nvPr/>
        </p:nvGrpSpPr>
        <p:grpSpPr>
          <a:xfrm rot="5400000">
            <a:off x="-845313" y="521434"/>
            <a:ext cx="866830" cy="286496"/>
            <a:chOff x="2229538" y="252775"/>
            <a:chExt cx="1009350" cy="333600"/>
          </a:xfrm>
        </p:grpSpPr>
        <p:sp>
          <p:nvSpPr>
            <p:cNvPr id="1594" name="Google Shape;1594;p47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47"/>
          <p:cNvSpPr txBox="1">
            <a:spLocks noGrp="1"/>
          </p:cNvSpPr>
          <p:nvPr>
            <p:ph type="subTitle" idx="7"/>
          </p:nvPr>
        </p:nvSpPr>
        <p:spPr>
          <a:xfrm>
            <a:off x="6477000" y="1333500"/>
            <a:ext cx="24384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2000" dirty="0">
                <a:latin typeface="Century" pitchFamily="18" charset="0"/>
              </a:rPr>
              <a:t>the </a:t>
            </a:r>
            <a:r>
              <a:rPr lang="en-US" sz="2000" b="1" dirty="0">
                <a:latin typeface="Century" pitchFamily="18" charset="0"/>
              </a:rPr>
              <a:t>average overall rating</a:t>
            </a:r>
            <a:r>
              <a:rPr lang="en-US" sz="2000" dirty="0">
                <a:latin typeface="Century" pitchFamily="18" charset="0"/>
              </a:rPr>
              <a:t> of all the players is about 76. 1 , which is quite up to the mark. Potential of players is also Bell-shaped and symmetric</a:t>
            </a:r>
            <a:endParaRPr sz="2000">
              <a:latin typeface="Century" pitchFamily="18" charset="0"/>
            </a:endParaRPr>
          </a:p>
        </p:txBody>
      </p:sp>
      <p:pic>
        <p:nvPicPr>
          <p:cNvPr id="13" name="Picture 12" descr="https://miro.medium.com/v2/resize:fit:700/1*Ka7mvMjp-ZQlzwNKpnZhhA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47750"/>
            <a:ext cx="6328587" cy="3742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6400800" y="971550"/>
            <a:ext cx="2514600" cy="373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" y="438150"/>
            <a:ext cx="73914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47"/>
          <p:cNvSpPr txBox="1">
            <a:spLocks noGrp="1"/>
          </p:cNvSpPr>
          <p:nvPr>
            <p:ph type="title" idx="2"/>
          </p:nvPr>
        </p:nvSpPr>
        <p:spPr>
          <a:xfrm>
            <a:off x="714300" y="430675"/>
            <a:ext cx="82011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WHO ARE THE TOP TEN OLDEST PLAYERS IN THE GAME?</a:t>
            </a:r>
          </a:p>
        </p:txBody>
      </p:sp>
      <p:grpSp>
        <p:nvGrpSpPr>
          <p:cNvPr id="2" name="Google Shape;1593;p47"/>
          <p:cNvGrpSpPr/>
          <p:nvPr/>
        </p:nvGrpSpPr>
        <p:grpSpPr>
          <a:xfrm rot="5400000">
            <a:off x="-845313" y="521434"/>
            <a:ext cx="866830" cy="286496"/>
            <a:chOff x="2229538" y="252775"/>
            <a:chExt cx="1009350" cy="333600"/>
          </a:xfrm>
        </p:grpSpPr>
        <p:sp>
          <p:nvSpPr>
            <p:cNvPr id="1594" name="Google Shape;1594;p47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47"/>
          <p:cNvSpPr txBox="1">
            <a:spLocks noGrp="1"/>
          </p:cNvSpPr>
          <p:nvPr>
            <p:ph type="subTitle" idx="7"/>
          </p:nvPr>
        </p:nvSpPr>
        <p:spPr>
          <a:xfrm>
            <a:off x="6477000" y="1333500"/>
            <a:ext cx="24384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sz="2000" dirty="0">
                <a:latin typeface="Century" pitchFamily="18" charset="0"/>
              </a:rPr>
              <a:t>It did not come as a surprise that </a:t>
            </a:r>
            <a:r>
              <a:rPr lang="en-US" sz="2000" b="1" dirty="0" err="1">
                <a:latin typeface="Century" pitchFamily="18" charset="0"/>
              </a:rPr>
              <a:t>Cristiano</a:t>
            </a:r>
            <a:r>
              <a:rPr lang="en-US" sz="2000" b="1" dirty="0">
                <a:latin typeface="Century" pitchFamily="18" charset="0"/>
              </a:rPr>
              <a:t> </a:t>
            </a:r>
            <a:r>
              <a:rPr lang="en-US" sz="2000" b="1" dirty="0" err="1">
                <a:latin typeface="Century" pitchFamily="18" charset="0"/>
              </a:rPr>
              <a:t>Ronaldo</a:t>
            </a:r>
            <a:r>
              <a:rPr lang="en-US" sz="2000" dirty="0">
                <a:latin typeface="Century" pitchFamily="18" charset="0"/>
              </a:rPr>
              <a:t> was amongst the oldest players in the game. Not everyone can stay at the top level as long as he had!</a:t>
            </a:r>
          </a:p>
          <a:p>
            <a:pPr marL="0" lvl="0" indent="0" algn="l"/>
            <a:endParaRPr sz="2000">
              <a:latin typeface="Century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00800" y="971550"/>
            <a:ext cx="2514600" cy="3429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5800" y="438150"/>
            <a:ext cx="78486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https://miro.medium.com/v2/resize:fit:700/1*xIgtqe5mNyRn7HX-p6cb-w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504950"/>
            <a:ext cx="583949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47"/>
          <p:cNvSpPr txBox="1">
            <a:spLocks noGrp="1"/>
          </p:cNvSpPr>
          <p:nvPr>
            <p:ph type="title" idx="2"/>
          </p:nvPr>
        </p:nvSpPr>
        <p:spPr>
          <a:xfrm>
            <a:off x="457200" y="430675"/>
            <a:ext cx="8534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WHICH IS THE MOST REPRESENTED COUNTRY IN THE GAME ?</a:t>
            </a:r>
          </a:p>
        </p:txBody>
      </p:sp>
      <p:grpSp>
        <p:nvGrpSpPr>
          <p:cNvPr id="2" name="Google Shape;1593;p47"/>
          <p:cNvGrpSpPr/>
          <p:nvPr/>
        </p:nvGrpSpPr>
        <p:grpSpPr>
          <a:xfrm rot="5400000">
            <a:off x="-845313" y="521434"/>
            <a:ext cx="866830" cy="286496"/>
            <a:chOff x="2229538" y="252775"/>
            <a:chExt cx="1009350" cy="333600"/>
          </a:xfrm>
        </p:grpSpPr>
        <p:sp>
          <p:nvSpPr>
            <p:cNvPr id="1594" name="Google Shape;1594;p47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47"/>
          <p:cNvSpPr txBox="1">
            <a:spLocks noGrp="1"/>
          </p:cNvSpPr>
          <p:nvPr>
            <p:ph type="subTitle" idx="7"/>
          </p:nvPr>
        </p:nvSpPr>
        <p:spPr>
          <a:xfrm>
            <a:off x="5943600" y="1200150"/>
            <a:ext cx="2438400" cy="38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-US" b="1" dirty="0">
                <a:latin typeface="Century" pitchFamily="18" charset="0"/>
              </a:rPr>
              <a:t>England was the most represented country in the FIFA 22</a:t>
            </a:r>
            <a:r>
              <a:rPr lang="en-US" dirty="0">
                <a:latin typeface="Century" pitchFamily="18" charset="0"/>
              </a:rPr>
              <a:t>. This might probably be due to the media coverage of the </a:t>
            </a:r>
            <a:r>
              <a:rPr lang="en-US" b="1" dirty="0">
                <a:latin typeface="Century" pitchFamily="18" charset="0"/>
              </a:rPr>
              <a:t>EPL(English Premier League)</a:t>
            </a:r>
            <a:r>
              <a:rPr lang="en-US" dirty="0">
                <a:latin typeface="Century" pitchFamily="18" charset="0"/>
              </a:rPr>
              <a:t>. The </a:t>
            </a:r>
            <a:r>
              <a:rPr lang="en-US" b="1" dirty="0">
                <a:latin typeface="Century" pitchFamily="18" charset="0"/>
              </a:rPr>
              <a:t>least represented country was Russia</a:t>
            </a:r>
            <a:r>
              <a:rPr lang="en-US" dirty="0">
                <a:latin typeface="Century" pitchFamily="18" charset="0"/>
              </a:rPr>
              <a:t> in the game, I do believe a strong predictor of a country’s representation has to do with the media coverage of their respective leagues.</a:t>
            </a:r>
          </a:p>
          <a:p>
            <a:pPr marL="0" lvl="0" indent="0" algn="l"/>
            <a:endParaRPr>
              <a:latin typeface="Century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867400" y="1047750"/>
            <a:ext cx="2514600" cy="3429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1000" y="438150"/>
            <a:ext cx="85344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https://miro.medium.com/v2/resize:fit:700/1*503LQkNC53wkrFoCexwwqQ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95350"/>
            <a:ext cx="5562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s://miro.medium.com/v2/resize:fit:700/1*KoWII4nxvbaeB4OBoDF7Gw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952750"/>
            <a:ext cx="5594941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https://miro.medium.com/v2/resize:fit:700/1*iDURLWs2VE35Rs9CYNpFkg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14350"/>
            <a:ext cx="5943600" cy="176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https://miro.medium.com/v2/resize:fit:700/1*PIui0Ys9RXglWE-6z2xYNg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514350"/>
            <a:ext cx="5257799" cy="1762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4" name="Google Shape;1584;p47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8534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WHO IS THE BEST PLAYER?</a:t>
            </a:r>
          </a:p>
        </p:txBody>
      </p:sp>
      <p:grpSp>
        <p:nvGrpSpPr>
          <p:cNvPr id="2" name="Google Shape;1593;p47"/>
          <p:cNvGrpSpPr/>
          <p:nvPr/>
        </p:nvGrpSpPr>
        <p:grpSpPr>
          <a:xfrm rot="5400000">
            <a:off x="-845313" y="521434"/>
            <a:ext cx="866830" cy="286496"/>
            <a:chOff x="2229538" y="252775"/>
            <a:chExt cx="1009350" cy="333600"/>
          </a:xfrm>
        </p:grpSpPr>
        <p:sp>
          <p:nvSpPr>
            <p:cNvPr id="1594" name="Google Shape;1594;p47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6248400" y="2343150"/>
            <a:ext cx="2743200" cy="2057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8839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00800" y="2419350"/>
            <a:ext cx="2286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E2E3E0"/>
              </a:buClr>
              <a:buSzPts val="1400"/>
            </a:pPr>
            <a:r>
              <a:rPr lang="en-US" dirty="0">
                <a:solidFill>
                  <a:srgbClr val="E2E3E0"/>
                </a:solidFill>
                <a:latin typeface="Century" pitchFamily="18" charset="0"/>
                <a:sym typeface="Barlow"/>
              </a:rPr>
              <a:t>In overall rating , </a:t>
            </a:r>
            <a:r>
              <a:rPr lang="en-US" b="1" dirty="0" err="1">
                <a:solidFill>
                  <a:srgbClr val="E2E3E0"/>
                </a:solidFill>
                <a:latin typeface="Century" pitchFamily="18" charset="0"/>
                <a:sym typeface="Barlow"/>
              </a:rPr>
              <a:t>Messi</a:t>
            </a:r>
            <a:r>
              <a:rPr lang="en-US" b="1" dirty="0">
                <a:solidFill>
                  <a:srgbClr val="E2E3E0"/>
                </a:solidFill>
                <a:latin typeface="Century" pitchFamily="18" charset="0"/>
                <a:sym typeface="Barlow"/>
              </a:rPr>
              <a:t> </a:t>
            </a:r>
            <a:r>
              <a:rPr lang="en-US" dirty="0">
                <a:solidFill>
                  <a:srgbClr val="E2E3E0"/>
                </a:solidFill>
                <a:latin typeface="Century" pitchFamily="18" charset="0"/>
                <a:sym typeface="Barlow"/>
              </a:rPr>
              <a:t>is the highest point player , </a:t>
            </a:r>
            <a:r>
              <a:rPr lang="en-US" b="1" dirty="0">
                <a:solidFill>
                  <a:srgbClr val="E2E3E0"/>
                </a:solidFill>
                <a:latin typeface="Century" pitchFamily="18" charset="0"/>
                <a:sym typeface="Barlow"/>
              </a:rPr>
              <a:t>Bruno  Fernandez</a:t>
            </a:r>
            <a:r>
              <a:rPr lang="en-US" dirty="0">
                <a:solidFill>
                  <a:srgbClr val="E2E3E0"/>
                </a:solidFill>
                <a:latin typeface="Century" pitchFamily="18" charset="0"/>
                <a:sym typeface="Barlow"/>
              </a:rPr>
              <a:t> from Portugal  is the highest “</a:t>
            </a:r>
            <a:r>
              <a:rPr lang="en-US" dirty="0" err="1">
                <a:solidFill>
                  <a:srgbClr val="E2E3E0"/>
                </a:solidFill>
                <a:latin typeface="Century" pitchFamily="18" charset="0"/>
                <a:sym typeface="Barlow"/>
              </a:rPr>
              <a:t>Totalstat</a:t>
            </a:r>
            <a:r>
              <a:rPr lang="en-US" dirty="0">
                <a:solidFill>
                  <a:srgbClr val="E2E3E0"/>
                </a:solidFill>
                <a:latin typeface="Century" pitchFamily="18" charset="0"/>
                <a:sym typeface="Barlow"/>
              </a:rPr>
              <a:t>” player . </a:t>
            </a:r>
            <a:r>
              <a:rPr lang="en-US" dirty="0" err="1">
                <a:solidFill>
                  <a:srgbClr val="E2E3E0"/>
                </a:solidFill>
                <a:latin typeface="Century" pitchFamily="18" charset="0"/>
                <a:sym typeface="Barlow"/>
              </a:rPr>
              <a:t>Kylian</a:t>
            </a:r>
            <a:r>
              <a:rPr lang="en-US" dirty="0">
                <a:solidFill>
                  <a:srgbClr val="E2E3E0"/>
                </a:solidFill>
                <a:latin typeface="Century" pitchFamily="18" charset="0"/>
                <a:sym typeface="Barlow"/>
              </a:rPr>
              <a:t> </a:t>
            </a:r>
            <a:r>
              <a:rPr lang="en-US" dirty="0" err="1">
                <a:solidFill>
                  <a:srgbClr val="E2E3E0"/>
                </a:solidFill>
                <a:latin typeface="Century" pitchFamily="18" charset="0"/>
                <a:sym typeface="Barlow"/>
              </a:rPr>
              <a:t>Mbappe</a:t>
            </a:r>
            <a:r>
              <a:rPr lang="en-US" dirty="0">
                <a:solidFill>
                  <a:srgbClr val="E2E3E0"/>
                </a:solidFill>
                <a:latin typeface="Century" pitchFamily="18" charset="0"/>
                <a:sym typeface="Barlow"/>
              </a:rPr>
              <a:t> is the player with most </a:t>
            </a:r>
            <a:r>
              <a:rPr lang="en-US" dirty="0" err="1">
                <a:solidFill>
                  <a:srgbClr val="E2E3E0"/>
                </a:solidFill>
                <a:latin typeface="Century" pitchFamily="18" charset="0"/>
                <a:sym typeface="Barlow"/>
              </a:rPr>
              <a:t>potetial</a:t>
            </a:r>
            <a:r>
              <a:rPr lang="en-US" dirty="0">
                <a:solidFill>
                  <a:srgbClr val="E2E3E0"/>
                </a:solidFill>
                <a:latin typeface="Century" pitchFamily="18" charset="0"/>
                <a:sym typeface="Barlow"/>
              </a:rPr>
              <a:t> in the game.</a:t>
            </a:r>
          </a:p>
        </p:txBody>
      </p:sp>
      <p:pic>
        <p:nvPicPr>
          <p:cNvPr id="20" name="Picture 19" descr="https://miro.medium.com/v2/resize:fit:700/1*iWuxEKvhcBQ3aF4UNlK9dQ.pn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266950"/>
            <a:ext cx="60198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47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8534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WHICH LEAGUE HAS THE BEST PLAYERS?</a:t>
            </a:r>
          </a:p>
        </p:txBody>
      </p:sp>
      <p:grpSp>
        <p:nvGrpSpPr>
          <p:cNvPr id="2" name="Google Shape;1593;p47"/>
          <p:cNvGrpSpPr/>
          <p:nvPr/>
        </p:nvGrpSpPr>
        <p:grpSpPr>
          <a:xfrm rot="5400000">
            <a:off x="-845313" y="521434"/>
            <a:ext cx="866830" cy="286496"/>
            <a:chOff x="2229538" y="252775"/>
            <a:chExt cx="1009350" cy="333600"/>
          </a:xfrm>
        </p:grpSpPr>
        <p:sp>
          <p:nvSpPr>
            <p:cNvPr id="1594" name="Google Shape;1594;p47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6248400" y="666750"/>
            <a:ext cx="2743200" cy="373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8839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00800" y="819150"/>
            <a:ext cx="2438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E2E3E0"/>
              </a:buClr>
              <a:buSzPts val="1400"/>
            </a:pPr>
            <a:r>
              <a:rPr lang="en-US" sz="1800" dirty="0">
                <a:solidFill>
                  <a:schemeClr val="tx2"/>
                </a:solidFill>
                <a:latin typeface="Century" pitchFamily="18" charset="0"/>
              </a:rPr>
              <a:t>The </a:t>
            </a:r>
            <a:r>
              <a:rPr lang="en-US" sz="1800" b="1" dirty="0">
                <a:solidFill>
                  <a:schemeClr val="tx2"/>
                </a:solidFill>
                <a:latin typeface="Century" pitchFamily="18" charset="0"/>
              </a:rPr>
              <a:t>EPL has the highest-rated</a:t>
            </a:r>
            <a:r>
              <a:rPr lang="en-US" sz="1800" dirty="0">
                <a:solidFill>
                  <a:schemeClr val="tx2"/>
                </a:solidFill>
                <a:latin typeface="Century" pitchFamily="18" charset="0"/>
              </a:rPr>
              <a:t> players, this makes me wonder if the other leagues have worse players or </a:t>
            </a:r>
            <a:r>
              <a:rPr lang="en-US" sz="1800" u="sng" dirty="0">
                <a:solidFill>
                  <a:schemeClr val="tx2"/>
                </a:solidFill>
                <a:latin typeface="Century" pitchFamily="18" charset="0"/>
              </a:rPr>
              <a:t>if the English media coverage aids with the international recognition factor when rating the players.</a:t>
            </a:r>
            <a:endParaRPr lang="en-US" sz="1800" dirty="0">
              <a:solidFill>
                <a:schemeClr val="tx2"/>
              </a:solidFill>
              <a:latin typeface="Century" pitchFamily="18" charset="0"/>
              <a:sym typeface="Barlow"/>
            </a:endParaRPr>
          </a:p>
        </p:txBody>
      </p:sp>
      <p:pic>
        <p:nvPicPr>
          <p:cNvPr id="17" name="Picture 16" descr="https://miro.medium.com/v2/resize:fit:700/1*gaFemBvoZZVVcJZFZwlXBg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66750"/>
            <a:ext cx="6062773" cy="374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47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8534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WHICH CLUB HAS THE BEST PLAYERS?</a:t>
            </a:r>
          </a:p>
        </p:txBody>
      </p:sp>
      <p:grpSp>
        <p:nvGrpSpPr>
          <p:cNvPr id="2" name="Google Shape;1593;p47"/>
          <p:cNvGrpSpPr/>
          <p:nvPr/>
        </p:nvGrpSpPr>
        <p:grpSpPr>
          <a:xfrm rot="5400000">
            <a:off x="-845313" y="521434"/>
            <a:ext cx="866830" cy="286496"/>
            <a:chOff x="2229538" y="252775"/>
            <a:chExt cx="1009350" cy="333600"/>
          </a:xfrm>
        </p:grpSpPr>
        <p:sp>
          <p:nvSpPr>
            <p:cNvPr id="1594" name="Google Shape;1594;p47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6248400" y="666750"/>
            <a:ext cx="2743200" cy="373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8839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400800" y="819150"/>
            <a:ext cx="2438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E2E3E0"/>
              </a:buClr>
              <a:buSzPts val="1400"/>
            </a:pPr>
            <a:r>
              <a:rPr lang="en-US" b="1" dirty="0">
                <a:solidFill>
                  <a:schemeClr val="tx2"/>
                </a:solidFill>
                <a:latin typeface="Century" pitchFamily="18" charset="0"/>
              </a:rPr>
              <a:t>Manchester City</a:t>
            </a:r>
            <a:r>
              <a:rPr lang="en-US" dirty="0">
                <a:solidFill>
                  <a:schemeClr val="tx2"/>
                </a:solidFill>
                <a:latin typeface="Century" pitchFamily="18" charset="0"/>
              </a:rPr>
              <a:t> appears to have the </a:t>
            </a:r>
            <a:r>
              <a:rPr lang="en-US" b="1" dirty="0">
                <a:solidFill>
                  <a:schemeClr val="tx2"/>
                </a:solidFill>
                <a:latin typeface="Century" pitchFamily="18" charset="0"/>
              </a:rPr>
              <a:t>best rated players</a:t>
            </a:r>
            <a:r>
              <a:rPr lang="en-US" dirty="0">
                <a:solidFill>
                  <a:schemeClr val="tx2"/>
                </a:solidFill>
                <a:latin typeface="Century" pitchFamily="18" charset="0"/>
              </a:rPr>
              <a:t>, as well as the players with the highest potentials. However, surprisingly, </a:t>
            </a:r>
            <a:r>
              <a:rPr lang="en-US" b="1" u="sng" dirty="0">
                <a:solidFill>
                  <a:schemeClr val="tx2"/>
                </a:solidFill>
                <a:latin typeface="Century" pitchFamily="18" charset="0"/>
              </a:rPr>
              <a:t>the best players by total stats come from Paris Saint-</a:t>
            </a:r>
            <a:r>
              <a:rPr lang="en-US" b="1" u="sng" dirty="0" err="1">
                <a:solidFill>
                  <a:schemeClr val="tx2"/>
                </a:solidFill>
                <a:latin typeface="Century" pitchFamily="18" charset="0"/>
              </a:rPr>
              <a:t>Germain</a:t>
            </a:r>
            <a:r>
              <a:rPr lang="en-US" b="1" u="sng" dirty="0">
                <a:solidFill>
                  <a:schemeClr val="tx2"/>
                </a:solidFill>
                <a:latin typeface="Century" pitchFamily="18" charset="0"/>
              </a:rPr>
              <a:t> and Real Madrid</a:t>
            </a:r>
            <a:r>
              <a:rPr lang="en-US" dirty="0">
                <a:solidFill>
                  <a:schemeClr val="tx2"/>
                </a:solidFill>
                <a:latin typeface="Century" pitchFamily="18" charset="0"/>
              </a:rPr>
              <a:t>. I would assume </a:t>
            </a:r>
            <a:r>
              <a:rPr lang="en-US" b="1" dirty="0">
                <a:solidFill>
                  <a:schemeClr val="tx2"/>
                </a:solidFill>
                <a:latin typeface="Century" pitchFamily="18" charset="0"/>
              </a:rPr>
              <a:t>Paris Saint-</a:t>
            </a:r>
            <a:r>
              <a:rPr lang="en-US" b="1" dirty="0" err="1">
                <a:solidFill>
                  <a:schemeClr val="tx2"/>
                </a:solidFill>
                <a:latin typeface="Century" pitchFamily="18" charset="0"/>
              </a:rPr>
              <a:t>Germains</a:t>
            </a:r>
            <a:r>
              <a:rPr lang="en-US" dirty="0">
                <a:solidFill>
                  <a:schemeClr val="tx2"/>
                </a:solidFill>
                <a:latin typeface="Century" pitchFamily="18" charset="0"/>
              </a:rPr>
              <a:t> would be the highest due to their very much successful transfers.</a:t>
            </a:r>
          </a:p>
          <a:p>
            <a:pPr lvl="0">
              <a:buClr>
                <a:srgbClr val="E2E3E0"/>
              </a:buClr>
              <a:buSzPts val="1400"/>
            </a:pPr>
            <a:endParaRPr lang="en-US" dirty="0">
              <a:solidFill>
                <a:schemeClr val="tx2"/>
              </a:solidFill>
              <a:latin typeface="Century" pitchFamily="18" charset="0"/>
              <a:sym typeface="Barlow"/>
            </a:endParaRPr>
          </a:p>
        </p:txBody>
      </p:sp>
      <p:pic>
        <p:nvPicPr>
          <p:cNvPr id="16" name="Picture 15" descr="https://miro.medium.com/v2/resize:fit:700/1*tMfXNjLgf9GdEYLlkKtTAA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66750"/>
            <a:ext cx="5924550" cy="3742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47"/>
          <p:cNvSpPr txBox="1">
            <a:spLocks noGrp="1"/>
          </p:cNvSpPr>
          <p:nvPr>
            <p:ph type="title" idx="2"/>
          </p:nvPr>
        </p:nvSpPr>
        <p:spPr>
          <a:xfrm>
            <a:off x="0" y="0"/>
            <a:ext cx="8534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dirty="0"/>
              <a:t> BEST PLAYERS BY POSITIONING </a:t>
            </a:r>
          </a:p>
        </p:txBody>
      </p:sp>
      <p:grpSp>
        <p:nvGrpSpPr>
          <p:cNvPr id="2" name="Google Shape;1593;p47"/>
          <p:cNvGrpSpPr/>
          <p:nvPr/>
        </p:nvGrpSpPr>
        <p:grpSpPr>
          <a:xfrm rot="5400000">
            <a:off x="-845313" y="521434"/>
            <a:ext cx="866830" cy="286496"/>
            <a:chOff x="2229538" y="252775"/>
            <a:chExt cx="1009350" cy="333600"/>
          </a:xfrm>
        </p:grpSpPr>
        <p:sp>
          <p:nvSpPr>
            <p:cNvPr id="1594" name="Google Shape;1594;p47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47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47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47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47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47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6248400" y="666750"/>
            <a:ext cx="2743200" cy="37338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88392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59055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itchFamily="18" charset="0"/>
              </a:rPr>
              <a:t>After joining the data set, I removed the unwanted columns and renamed a few columns to make the manipulation more consistent . </a:t>
            </a:r>
          </a:p>
        </p:txBody>
      </p:sp>
      <p:pic>
        <p:nvPicPr>
          <p:cNvPr id="18" name="Picture 17" descr="https://miro.medium.com/v2/resize:fit:700/1*4a6A0EeQBCqAgqV-6uHFEA.pn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52550"/>
            <a:ext cx="5669369" cy="173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https://miro.medium.com/v2/resize:fit:700/1*ww8Ls2ufyQMiwNSw7zM4jA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05150"/>
            <a:ext cx="5715000" cy="1105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169" name="Rectangle 1"/>
          <p:cNvSpPr>
            <a:spLocks noChangeArrowheads="1"/>
          </p:cNvSpPr>
          <p:nvPr/>
        </p:nvSpPr>
        <p:spPr bwMode="auto">
          <a:xfrm>
            <a:off x="6324600" y="971550"/>
            <a:ext cx="2590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There are surprisingly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not a lot of top-rated LW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players since there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were just 6 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players</a:t>
            </a: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who reached 85+. The same analysis goes for  RW’s as the number of</a:t>
            </a: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Wing Players involved in the whole game is rare .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50"/>
          <p:cNvSpPr txBox="1">
            <a:spLocks noGrp="1"/>
          </p:cNvSpPr>
          <p:nvPr>
            <p:ph type="title" idx="2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 TAKEAWAYS</a:t>
            </a:r>
            <a:endParaRPr/>
          </a:p>
        </p:txBody>
      </p:sp>
      <p:sp>
        <p:nvSpPr>
          <p:cNvPr id="1746" name="Google Shape;1746;p50"/>
          <p:cNvSpPr txBox="1">
            <a:spLocks noGrp="1"/>
          </p:cNvSpPr>
          <p:nvPr>
            <p:ph type="title" idx="4"/>
          </p:nvPr>
        </p:nvSpPr>
        <p:spPr>
          <a:xfrm>
            <a:off x="762000" y="2571750"/>
            <a:ext cx="2057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UNDERSTAND LARGE DATA</a:t>
            </a:r>
            <a:endParaRPr sz="1400"/>
          </a:p>
        </p:txBody>
      </p:sp>
      <p:sp>
        <p:nvSpPr>
          <p:cNvPr id="1750" name="Google Shape;1750;p50"/>
          <p:cNvSpPr txBox="1">
            <a:spLocks noGrp="1"/>
          </p:cNvSpPr>
          <p:nvPr>
            <p:ph type="title" idx="8"/>
          </p:nvPr>
        </p:nvSpPr>
        <p:spPr>
          <a:xfrm>
            <a:off x="3505200" y="2571750"/>
            <a:ext cx="2057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INTERPRETATIONS ONLY BY PLOTS</a:t>
            </a:r>
            <a:endParaRPr sz="1400"/>
          </a:p>
        </p:txBody>
      </p:sp>
      <p:sp>
        <p:nvSpPr>
          <p:cNvPr id="1754" name="Google Shape;1754;p50"/>
          <p:cNvSpPr txBox="1">
            <a:spLocks noGrp="1"/>
          </p:cNvSpPr>
          <p:nvPr>
            <p:ph type="title" idx="15"/>
          </p:nvPr>
        </p:nvSpPr>
        <p:spPr>
          <a:xfrm>
            <a:off x="6400800" y="2495550"/>
            <a:ext cx="20577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REGRESSION TECHNIQUES IN MULTIVARIATE SYSTEM</a:t>
            </a:r>
            <a:endParaRPr sz="1400"/>
          </a:p>
        </p:txBody>
      </p:sp>
      <p:grpSp>
        <p:nvGrpSpPr>
          <p:cNvPr id="1759" name="Google Shape;1759;p50"/>
          <p:cNvGrpSpPr/>
          <p:nvPr/>
        </p:nvGrpSpPr>
        <p:grpSpPr>
          <a:xfrm>
            <a:off x="1371600" y="1885950"/>
            <a:ext cx="740295" cy="564819"/>
            <a:chOff x="6268229" y="1126723"/>
            <a:chExt cx="2821246" cy="1847625"/>
          </a:xfrm>
        </p:grpSpPr>
        <p:sp>
          <p:nvSpPr>
            <p:cNvPr id="1760" name="Google Shape;1760;p50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0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0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50"/>
          <p:cNvGrpSpPr/>
          <p:nvPr/>
        </p:nvGrpSpPr>
        <p:grpSpPr>
          <a:xfrm>
            <a:off x="4191000" y="1885950"/>
            <a:ext cx="740295" cy="564819"/>
            <a:chOff x="6268229" y="1126723"/>
            <a:chExt cx="2821246" cy="1847625"/>
          </a:xfrm>
        </p:grpSpPr>
        <p:sp>
          <p:nvSpPr>
            <p:cNvPr id="1768" name="Google Shape;1768;p50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0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0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1767;p50"/>
          <p:cNvGrpSpPr/>
          <p:nvPr/>
        </p:nvGrpSpPr>
        <p:grpSpPr>
          <a:xfrm>
            <a:off x="7086600" y="1885950"/>
            <a:ext cx="740295" cy="564819"/>
            <a:chOff x="6268229" y="1126723"/>
            <a:chExt cx="2821246" cy="1847625"/>
          </a:xfrm>
        </p:grpSpPr>
        <p:sp>
          <p:nvSpPr>
            <p:cNvPr id="79" name="Google Shape;1768;p50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69;p50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70;p50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6" name="Google Shape;1836;p52"/>
          <p:cNvGrpSpPr/>
          <p:nvPr/>
        </p:nvGrpSpPr>
        <p:grpSpPr>
          <a:xfrm>
            <a:off x="4370089" y="600674"/>
            <a:ext cx="4226791" cy="2933473"/>
            <a:chOff x="6268229" y="1126723"/>
            <a:chExt cx="2821246" cy="1847625"/>
          </a:xfrm>
        </p:grpSpPr>
        <p:sp>
          <p:nvSpPr>
            <p:cNvPr id="1837" name="Google Shape;1837;p52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2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2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40" name="Google Shape;1840;p52"/>
          <p:cNvSpPr txBox="1">
            <a:spLocks noGrp="1"/>
          </p:cNvSpPr>
          <p:nvPr>
            <p:ph type="title" idx="2"/>
          </p:nvPr>
        </p:nvSpPr>
        <p:spPr>
          <a:xfrm>
            <a:off x="5801100" y="888446"/>
            <a:ext cx="2628600" cy="4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842" name="Google Shape;1842;p52"/>
          <p:cNvSpPr txBox="1">
            <a:spLocks noGrp="1"/>
          </p:cNvSpPr>
          <p:nvPr>
            <p:ph type="subTitle" idx="1"/>
          </p:nvPr>
        </p:nvSpPr>
        <p:spPr>
          <a:xfrm>
            <a:off x="5801100" y="2236250"/>
            <a:ext cx="26286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sayantansinha987@gmail.com </a:t>
            </a:r>
            <a:endParaRPr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+91  6294940293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43" name="Google Shape;1843;p52"/>
          <p:cNvGrpSpPr/>
          <p:nvPr/>
        </p:nvGrpSpPr>
        <p:grpSpPr>
          <a:xfrm>
            <a:off x="4571996" y="2889437"/>
            <a:ext cx="387681" cy="387661"/>
            <a:chOff x="266768" y="1721375"/>
            <a:chExt cx="397907" cy="397887"/>
          </a:xfrm>
        </p:grpSpPr>
        <p:sp>
          <p:nvSpPr>
            <p:cNvPr id="1844" name="Google Shape;1844;p52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52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6" name="Google Shape;1846;p52"/>
          <p:cNvGrpSpPr/>
          <p:nvPr/>
        </p:nvGrpSpPr>
        <p:grpSpPr>
          <a:xfrm>
            <a:off x="4572004" y="1659612"/>
            <a:ext cx="387661" cy="387661"/>
            <a:chOff x="1379798" y="1723250"/>
            <a:chExt cx="397887" cy="397887"/>
          </a:xfrm>
        </p:grpSpPr>
        <p:sp>
          <p:nvSpPr>
            <p:cNvPr id="1847" name="Google Shape;1847;p52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1" name="Google Shape;1851;p52"/>
          <p:cNvGrpSpPr/>
          <p:nvPr/>
        </p:nvGrpSpPr>
        <p:grpSpPr>
          <a:xfrm>
            <a:off x="4572014" y="2274525"/>
            <a:ext cx="387641" cy="387661"/>
            <a:chOff x="864491" y="1723250"/>
            <a:chExt cx="397866" cy="397887"/>
          </a:xfrm>
        </p:grpSpPr>
        <p:sp>
          <p:nvSpPr>
            <p:cNvPr id="1852" name="Google Shape;1852;p5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9" name="Google Shape;1869;p52"/>
          <p:cNvSpPr txBox="1"/>
          <p:nvPr/>
        </p:nvSpPr>
        <p:spPr>
          <a:xfrm>
            <a:off x="4572000" y="4222525"/>
            <a:ext cx="3913800" cy="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SAYANTAN SINHA [B.Sc(Sem-VI)Stat-10]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Department of Statistics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Visva-Bharati University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877" name="Google Shape;1877;p52"/>
          <p:cNvSpPr/>
          <p:nvPr/>
        </p:nvSpPr>
        <p:spPr>
          <a:xfrm>
            <a:off x="5486400" y="1090958"/>
            <a:ext cx="2894633" cy="33386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0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golian Baiti" pitchFamily="66" charset="0"/>
                <a:cs typeface="Mongolian Baiti" pitchFamily="66" charset="0"/>
              </a:rPr>
              <a:t>THANK YOU</a:t>
            </a:r>
            <a:endParaRPr b="0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golian Baiti" pitchFamily="66" charset="0"/>
              <a:cs typeface="Mongolian Baiti" pitchFamily="66" charset="0"/>
            </a:endParaRPr>
          </a:p>
        </p:txBody>
      </p:sp>
      <p:sp>
        <p:nvSpPr>
          <p:cNvPr id="1878" name="Google Shape;1878;p52"/>
          <p:cNvSpPr txBox="1">
            <a:spLocks noGrp="1"/>
          </p:cNvSpPr>
          <p:nvPr>
            <p:ph type="title"/>
          </p:nvPr>
        </p:nvSpPr>
        <p:spPr>
          <a:xfrm>
            <a:off x="5801100" y="1534600"/>
            <a:ext cx="2628600" cy="7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DO YOU HAVE ANY QUESTIONS?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0" y="895350"/>
            <a:ext cx="4038600" cy="266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I am indebted to so many people for helping me in the preparation of this</a:t>
            </a:r>
          </a:p>
          <a:p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project. I owe a deep debt of gratitude to my supervisor 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Dr.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Debashis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Chatterjee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for necessary guidance . </a:t>
            </a:r>
            <a:r>
              <a:rPr lang="en-US" dirty="0">
                <a:latin typeface="Agency FB" pitchFamily="34" charset="0"/>
              </a:rPr>
              <a:t> </a:t>
            </a:r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Special thanks to 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Dr.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Sudhansu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Sekhar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Maiti</a:t>
            </a:r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, Head of the Department of Statistics, </a:t>
            </a:r>
            <a:r>
              <a:rPr lang="en-US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Visva</a:t>
            </a:r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Bharati</a:t>
            </a:r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University. I am greatly indebted to 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Dr.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Arindam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Chakraborty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, </a:t>
            </a:r>
          </a:p>
          <a:p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Dr.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Tirthankar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Ghosh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, Dr. Saran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Ishika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Maiti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, Dr.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Soumalaya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Mukhopadhyay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, Dr.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Sourav</a:t>
            </a:r>
            <a:r>
              <a:rPr lang="en-US" u="sng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 </a:t>
            </a:r>
            <a:r>
              <a:rPr lang="en-US" u="sng" dirty="0" err="1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Rana</a:t>
            </a:r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; Faculty members </a:t>
            </a:r>
          </a:p>
          <a:p>
            <a:r>
              <a:rPr lang="en-US" dirty="0">
                <a:solidFill>
                  <a:schemeClr val="tx2"/>
                </a:solidFill>
                <a:latin typeface="Agency FB" pitchFamily="34" charset="0"/>
                <a:cs typeface="Mongolian Baiti" pitchFamily="66" charset="0"/>
              </a:rPr>
              <a:t>often took pain and stood by me in adverse circumstances.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0" y="438150"/>
            <a:ext cx="3276600" cy="457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u="sng" dirty="0">
                <a:solidFill>
                  <a:schemeClr val="tx2"/>
                </a:solidFill>
                <a:latin typeface="Agency FB" pitchFamily="34" charset="0"/>
              </a:rPr>
              <a:t>ACKNOWLEDGEMENT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558;p46"/>
          <p:cNvGrpSpPr/>
          <p:nvPr/>
        </p:nvGrpSpPr>
        <p:grpSpPr>
          <a:xfrm>
            <a:off x="2209800" y="971550"/>
            <a:ext cx="4687783" cy="3253667"/>
            <a:chOff x="6268229" y="1126723"/>
            <a:chExt cx="2821246" cy="1847625"/>
          </a:xfrm>
        </p:grpSpPr>
        <p:sp>
          <p:nvSpPr>
            <p:cNvPr id="1559" name="Google Shape;1559;p46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3" name="Google Shape;1563;p46"/>
          <p:cNvSpPr txBox="1">
            <a:spLocks noGrp="1"/>
          </p:cNvSpPr>
          <p:nvPr>
            <p:ph type="title"/>
          </p:nvPr>
        </p:nvSpPr>
        <p:spPr>
          <a:xfrm>
            <a:off x="2514600" y="1504950"/>
            <a:ext cx="3954900" cy="24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</a:rPr>
              <a:t>EXTRA ANALYSIS AND CONCLUSIONS</a:t>
            </a:r>
            <a:br>
              <a:rPr lang="en" sz="2800" dirty="0">
                <a:solidFill>
                  <a:schemeClr val="lt1"/>
                </a:solidFill>
              </a:rPr>
            </a:br>
            <a:br>
              <a:rPr lang="en" sz="2800" dirty="0">
                <a:solidFill>
                  <a:schemeClr val="lt1"/>
                </a:solidFill>
              </a:rPr>
            </a:br>
            <a:r>
              <a:rPr lang="en" sz="2800" dirty="0">
                <a:solidFill>
                  <a:schemeClr val="lt1"/>
                </a:solidFill>
                <a:latin typeface="Comic Sans MS" pitchFamily="66" charset="0"/>
              </a:rPr>
              <a:t>USING DATA SORTING AND PLOTTING</a:t>
            </a:r>
            <a:endParaRPr sz="2800">
              <a:solidFill>
                <a:schemeClr val="lt1"/>
              </a:solidFill>
              <a:latin typeface="Comic Sans MS" pitchFamily="66" charset="0"/>
            </a:endParaRPr>
          </a:p>
        </p:txBody>
      </p:sp>
      <p:grpSp>
        <p:nvGrpSpPr>
          <p:cNvPr id="4" name="Google Shape;1571;p46"/>
          <p:cNvGrpSpPr/>
          <p:nvPr/>
        </p:nvGrpSpPr>
        <p:grpSpPr>
          <a:xfrm>
            <a:off x="536512" y="1679822"/>
            <a:ext cx="866830" cy="286496"/>
            <a:chOff x="2229538" y="252775"/>
            <a:chExt cx="1009350" cy="333600"/>
          </a:xfrm>
        </p:grpSpPr>
        <p:sp>
          <p:nvSpPr>
            <p:cNvPr id="1572" name="Google Shape;1572;p46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46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3" name="Google Shape;913;p33"/>
          <p:cNvGrpSpPr/>
          <p:nvPr/>
        </p:nvGrpSpPr>
        <p:grpSpPr>
          <a:xfrm flipH="1">
            <a:off x="-496675" y="4612901"/>
            <a:ext cx="2067200" cy="286500"/>
            <a:chOff x="2201950" y="260700"/>
            <a:chExt cx="2067200" cy="286500"/>
          </a:xfrm>
        </p:grpSpPr>
        <p:cxnSp>
          <p:nvCxnSpPr>
            <p:cNvPr id="914" name="Google Shape;914;p33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33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33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33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33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33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33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33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33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33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33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33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0" name="Google Shape;930;p33"/>
          <p:cNvSpPr txBox="1">
            <a:spLocks noGrp="1"/>
          </p:cNvSpPr>
          <p:nvPr>
            <p:ph type="subTitle" idx="1"/>
          </p:nvPr>
        </p:nvSpPr>
        <p:spPr>
          <a:xfrm>
            <a:off x="685800" y="3181350"/>
            <a:ext cx="7772400" cy="7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But what about the psychological aspects ? Do the Free-kick skills only depend on physicality ?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Aside from the real world , let us see how the most popular soccer game analyses  players  according to both physical and mental abilities.</a:t>
            </a:r>
            <a:endParaRPr sz="1600"/>
          </a:p>
        </p:txBody>
      </p:sp>
      <p:sp>
        <p:nvSpPr>
          <p:cNvPr id="931" name="Google Shape;931;p33"/>
          <p:cNvSpPr txBox="1">
            <a:spLocks noGrp="1"/>
          </p:cNvSpPr>
          <p:nvPr>
            <p:ph type="title"/>
          </p:nvPr>
        </p:nvSpPr>
        <p:spPr>
          <a:xfrm>
            <a:off x="304800" y="2647950"/>
            <a:ext cx="2328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STRENGTH</a:t>
            </a:r>
            <a:endParaRPr/>
          </a:p>
        </p:txBody>
      </p:sp>
      <p:sp>
        <p:nvSpPr>
          <p:cNvPr id="932" name="Google Shape;932;p33"/>
          <p:cNvSpPr txBox="1">
            <a:spLocks noGrp="1"/>
          </p:cNvSpPr>
          <p:nvPr>
            <p:ph type="title" idx="2"/>
          </p:nvPr>
        </p:nvSpPr>
        <p:spPr>
          <a:xfrm>
            <a:off x="714300" y="430675"/>
            <a:ext cx="7715400" cy="4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FOUR ‘S’ IN FOOTBALL </a:t>
            </a:r>
            <a:endParaRPr/>
          </a:p>
        </p:txBody>
      </p:sp>
      <p:sp>
        <p:nvSpPr>
          <p:cNvPr id="934" name="Google Shape;934;p33"/>
          <p:cNvSpPr txBox="1">
            <a:spLocks noGrp="1"/>
          </p:cNvSpPr>
          <p:nvPr>
            <p:ph type="title" idx="4"/>
          </p:nvPr>
        </p:nvSpPr>
        <p:spPr>
          <a:xfrm>
            <a:off x="2362200" y="2647950"/>
            <a:ext cx="2328600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STAMINA      </a:t>
            </a:r>
            <a:endParaRPr/>
          </a:p>
        </p:txBody>
      </p:sp>
      <p:sp>
        <p:nvSpPr>
          <p:cNvPr id="936" name="Google Shape;936;p33"/>
          <p:cNvSpPr txBox="1">
            <a:spLocks noGrp="1"/>
          </p:cNvSpPr>
          <p:nvPr>
            <p:ph type="title" idx="6"/>
          </p:nvPr>
        </p:nvSpPr>
        <p:spPr>
          <a:xfrm>
            <a:off x="4876800" y="2671496"/>
            <a:ext cx="3544058" cy="3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SKILL                SPEED    </a:t>
            </a:r>
            <a:endParaRPr/>
          </a:p>
        </p:txBody>
      </p:sp>
      <p:grpSp>
        <p:nvGrpSpPr>
          <p:cNvPr id="96" name="Group 95"/>
          <p:cNvGrpSpPr/>
          <p:nvPr/>
        </p:nvGrpSpPr>
        <p:grpSpPr>
          <a:xfrm>
            <a:off x="3200400" y="1428750"/>
            <a:ext cx="568369" cy="456795"/>
            <a:chOff x="4079831" y="1733955"/>
            <a:chExt cx="984333" cy="750875"/>
          </a:xfrm>
        </p:grpSpPr>
        <p:grpSp>
          <p:nvGrpSpPr>
            <p:cNvPr id="937" name="Google Shape;937;p33"/>
            <p:cNvGrpSpPr/>
            <p:nvPr/>
          </p:nvGrpSpPr>
          <p:grpSpPr>
            <a:xfrm>
              <a:off x="4079831" y="1733955"/>
              <a:ext cx="984333" cy="750875"/>
              <a:chOff x="6268229" y="1126723"/>
              <a:chExt cx="2821246" cy="1847625"/>
            </a:xfrm>
          </p:grpSpPr>
          <p:sp>
            <p:nvSpPr>
              <p:cNvPr id="938" name="Google Shape;938;p33"/>
              <p:cNvSpPr/>
              <p:nvPr/>
            </p:nvSpPr>
            <p:spPr>
              <a:xfrm>
                <a:off x="6268229" y="1126723"/>
                <a:ext cx="2821246" cy="1847604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6968" extrusionOk="0">
                    <a:moveTo>
                      <a:pt x="634" y="46634"/>
                    </a:moveTo>
                    <a:lnTo>
                      <a:pt x="1168" y="46834"/>
                    </a:lnTo>
                    <a:lnTo>
                      <a:pt x="1635" y="46734"/>
                    </a:lnTo>
                    <a:lnTo>
                      <a:pt x="2102" y="46434"/>
                    </a:lnTo>
                    <a:lnTo>
                      <a:pt x="2569" y="46434"/>
                    </a:lnTo>
                    <a:lnTo>
                      <a:pt x="3103" y="46400"/>
                    </a:lnTo>
                    <a:lnTo>
                      <a:pt x="3670" y="46534"/>
                    </a:lnTo>
                    <a:lnTo>
                      <a:pt x="4170" y="46400"/>
                    </a:lnTo>
                    <a:lnTo>
                      <a:pt x="4704" y="46334"/>
                    </a:lnTo>
                    <a:lnTo>
                      <a:pt x="5238" y="46234"/>
                    </a:lnTo>
                    <a:lnTo>
                      <a:pt x="5771" y="46367"/>
                    </a:lnTo>
                    <a:lnTo>
                      <a:pt x="6272" y="46367"/>
                    </a:lnTo>
                    <a:lnTo>
                      <a:pt x="6805" y="46500"/>
                    </a:lnTo>
                    <a:lnTo>
                      <a:pt x="7306" y="46467"/>
                    </a:lnTo>
                    <a:lnTo>
                      <a:pt x="7773" y="46234"/>
                    </a:lnTo>
                    <a:lnTo>
                      <a:pt x="8273" y="46434"/>
                    </a:lnTo>
                    <a:lnTo>
                      <a:pt x="8773" y="46434"/>
                    </a:lnTo>
                    <a:lnTo>
                      <a:pt x="9240" y="46200"/>
                    </a:lnTo>
                    <a:lnTo>
                      <a:pt x="9741" y="46434"/>
                    </a:lnTo>
                    <a:lnTo>
                      <a:pt x="10241" y="46400"/>
                    </a:lnTo>
                    <a:lnTo>
                      <a:pt x="10675" y="46100"/>
                    </a:lnTo>
                    <a:lnTo>
                      <a:pt x="11175" y="46134"/>
                    </a:lnTo>
                    <a:lnTo>
                      <a:pt x="11642" y="45900"/>
                    </a:lnTo>
                    <a:lnTo>
                      <a:pt x="12142" y="45967"/>
                    </a:lnTo>
                    <a:lnTo>
                      <a:pt x="12609" y="45867"/>
                    </a:lnTo>
                    <a:lnTo>
                      <a:pt x="13110" y="46033"/>
                    </a:lnTo>
                    <a:lnTo>
                      <a:pt x="13610" y="45933"/>
                    </a:lnTo>
                    <a:lnTo>
                      <a:pt x="14111" y="46000"/>
                    </a:lnTo>
                    <a:lnTo>
                      <a:pt x="14578" y="45833"/>
                    </a:lnTo>
                    <a:lnTo>
                      <a:pt x="15078" y="45900"/>
                    </a:lnTo>
                    <a:lnTo>
                      <a:pt x="15578" y="45933"/>
                    </a:lnTo>
                    <a:lnTo>
                      <a:pt x="16045" y="45867"/>
                    </a:lnTo>
                    <a:lnTo>
                      <a:pt x="16512" y="45566"/>
                    </a:lnTo>
                    <a:lnTo>
                      <a:pt x="17013" y="45633"/>
                    </a:lnTo>
                    <a:lnTo>
                      <a:pt x="17480" y="45700"/>
                    </a:lnTo>
                    <a:lnTo>
                      <a:pt x="17980" y="45633"/>
                    </a:lnTo>
                    <a:lnTo>
                      <a:pt x="18447" y="45433"/>
                    </a:lnTo>
                    <a:lnTo>
                      <a:pt x="18914" y="45600"/>
                    </a:lnTo>
                    <a:lnTo>
                      <a:pt x="19448" y="45400"/>
                    </a:lnTo>
                    <a:lnTo>
                      <a:pt x="19881" y="45633"/>
                    </a:lnTo>
                    <a:lnTo>
                      <a:pt x="20382" y="45833"/>
                    </a:lnTo>
                    <a:lnTo>
                      <a:pt x="20849" y="45900"/>
                    </a:lnTo>
                    <a:lnTo>
                      <a:pt x="21382" y="45733"/>
                    </a:lnTo>
                    <a:lnTo>
                      <a:pt x="21849" y="46000"/>
                    </a:lnTo>
                    <a:lnTo>
                      <a:pt x="22316" y="46167"/>
                    </a:lnTo>
                    <a:lnTo>
                      <a:pt x="22817" y="46167"/>
                    </a:lnTo>
                    <a:lnTo>
                      <a:pt x="23284" y="46434"/>
                    </a:lnTo>
                    <a:lnTo>
                      <a:pt x="23684" y="46567"/>
                    </a:lnTo>
                    <a:lnTo>
                      <a:pt x="24118" y="46367"/>
                    </a:lnTo>
                    <a:lnTo>
                      <a:pt x="24551" y="46667"/>
                    </a:lnTo>
                    <a:lnTo>
                      <a:pt x="25018" y="46634"/>
                    </a:lnTo>
                    <a:lnTo>
                      <a:pt x="25452" y="46267"/>
                    </a:lnTo>
                    <a:lnTo>
                      <a:pt x="25952" y="46500"/>
                    </a:lnTo>
                    <a:lnTo>
                      <a:pt x="26453" y="46601"/>
                    </a:lnTo>
                    <a:lnTo>
                      <a:pt x="26920" y="46500"/>
                    </a:lnTo>
                    <a:lnTo>
                      <a:pt x="27353" y="46167"/>
                    </a:lnTo>
                    <a:lnTo>
                      <a:pt x="27887" y="46467"/>
                    </a:lnTo>
                    <a:lnTo>
                      <a:pt x="28387" y="46334"/>
                    </a:lnTo>
                    <a:lnTo>
                      <a:pt x="28888" y="46334"/>
                    </a:lnTo>
                    <a:lnTo>
                      <a:pt x="29355" y="46134"/>
                    </a:lnTo>
                    <a:lnTo>
                      <a:pt x="29855" y="46000"/>
                    </a:lnTo>
                    <a:lnTo>
                      <a:pt x="30322" y="46000"/>
                    </a:lnTo>
                    <a:lnTo>
                      <a:pt x="30856" y="46100"/>
                    </a:lnTo>
                    <a:lnTo>
                      <a:pt x="31323" y="45967"/>
                    </a:lnTo>
                    <a:lnTo>
                      <a:pt x="31823" y="45967"/>
                    </a:lnTo>
                    <a:lnTo>
                      <a:pt x="32324" y="46000"/>
                    </a:lnTo>
                    <a:lnTo>
                      <a:pt x="32824" y="46067"/>
                    </a:lnTo>
                    <a:lnTo>
                      <a:pt x="33324" y="46000"/>
                    </a:lnTo>
                    <a:lnTo>
                      <a:pt x="33791" y="45833"/>
                    </a:lnTo>
                    <a:lnTo>
                      <a:pt x="34292" y="45767"/>
                    </a:lnTo>
                    <a:lnTo>
                      <a:pt x="34792" y="45867"/>
                    </a:lnTo>
                    <a:lnTo>
                      <a:pt x="35292" y="45733"/>
                    </a:lnTo>
                    <a:lnTo>
                      <a:pt x="35793" y="45600"/>
                    </a:lnTo>
                    <a:lnTo>
                      <a:pt x="36260" y="45500"/>
                    </a:lnTo>
                    <a:lnTo>
                      <a:pt x="36760" y="45633"/>
                    </a:lnTo>
                    <a:lnTo>
                      <a:pt x="37227" y="45500"/>
                    </a:lnTo>
                    <a:lnTo>
                      <a:pt x="37727" y="45533"/>
                    </a:lnTo>
                    <a:lnTo>
                      <a:pt x="38194" y="45266"/>
                    </a:lnTo>
                    <a:lnTo>
                      <a:pt x="38661" y="45266"/>
                    </a:lnTo>
                    <a:lnTo>
                      <a:pt x="39162" y="45400"/>
                    </a:lnTo>
                    <a:lnTo>
                      <a:pt x="39662" y="45700"/>
                    </a:lnTo>
                    <a:lnTo>
                      <a:pt x="40196" y="45500"/>
                    </a:lnTo>
                    <a:lnTo>
                      <a:pt x="40730" y="45700"/>
                    </a:lnTo>
                    <a:lnTo>
                      <a:pt x="41230" y="45633"/>
                    </a:lnTo>
                    <a:lnTo>
                      <a:pt x="41764" y="45667"/>
                    </a:lnTo>
                    <a:lnTo>
                      <a:pt x="42297" y="45633"/>
                    </a:lnTo>
                    <a:lnTo>
                      <a:pt x="42798" y="45767"/>
                    </a:lnTo>
                    <a:lnTo>
                      <a:pt x="43265" y="45633"/>
                    </a:lnTo>
                    <a:lnTo>
                      <a:pt x="43732" y="45366"/>
                    </a:lnTo>
                    <a:lnTo>
                      <a:pt x="44232" y="45366"/>
                    </a:lnTo>
                    <a:lnTo>
                      <a:pt x="44732" y="45466"/>
                    </a:lnTo>
                    <a:lnTo>
                      <a:pt x="45199" y="45166"/>
                    </a:lnTo>
                    <a:lnTo>
                      <a:pt x="45733" y="45366"/>
                    </a:lnTo>
                    <a:lnTo>
                      <a:pt x="46300" y="45200"/>
                    </a:lnTo>
                    <a:lnTo>
                      <a:pt x="46734" y="45667"/>
                    </a:lnTo>
                    <a:lnTo>
                      <a:pt x="47301" y="45433"/>
                    </a:lnTo>
                    <a:lnTo>
                      <a:pt x="47801" y="45700"/>
                    </a:lnTo>
                    <a:lnTo>
                      <a:pt x="48368" y="45566"/>
                    </a:lnTo>
                    <a:lnTo>
                      <a:pt x="48869" y="45833"/>
                    </a:lnTo>
                    <a:lnTo>
                      <a:pt x="49402" y="46000"/>
                    </a:lnTo>
                    <a:lnTo>
                      <a:pt x="49969" y="45933"/>
                    </a:lnTo>
                    <a:lnTo>
                      <a:pt x="50436" y="46100"/>
                    </a:lnTo>
                    <a:lnTo>
                      <a:pt x="50970" y="45900"/>
                    </a:lnTo>
                    <a:lnTo>
                      <a:pt x="51471" y="46000"/>
                    </a:lnTo>
                    <a:lnTo>
                      <a:pt x="52004" y="46100"/>
                    </a:lnTo>
                    <a:lnTo>
                      <a:pt x="52471" y="45900"/>
                    </a:lnTo>
                    <a:lnTo>
                      <a:pt x="53038" y="46000"/>
                    </a:lnTo>
                    <a:lnTo>
                      <a:pt x="53539" y="45900"/>
                    </a:lnTo>
                    <a:lnTo>
                      <a:pt x="53906" y="45466"/>
                    </a:lnTo>
                    <a:lnTo>
                      <a:pt x="54439" y="45500"/>
                    </a:lnTo>
                    <a:lnTo>
                      <a:pt x="54873" y="45300"/>
                    </a:lnTo>
                    <a:lnTo>
                      <a:pt x="55373" y="45300"/>
                    </a:lnTo>
                    <a:lnTo>
                      <a:pt x="55840" y="45166"/>
                    </a:lnTo>
                    <a:lnTo>
                      <a:pt x="56274" y="44966"/>
                    </a:lnTo>
                    <a:lnTo>
                      <a:pt x="56808" y="45033"/>
                    </a:lnTo>
                    <a:lnTo>
                      <a:pt x="57208" y="44566"/>
                    </a:lnTo>
                    <a:lnTo>
                      <a:pt x="57708" y="44599"/>
                    </a:lnTo>
                    <a:lnTo>
                      <a:pt x="58209" y="44733"/>
                    </a:lnTo>
                    <a:lnTo>
                      <a:pt x="58642" y="44432"/>
                    </a:lnTo>
                    <a:lnTo>
                      <a:pt x="59143" y="44266"/>
                    </a:lnTo>
                    <a:lnTo>
                      <a:pt x="59643" y="44366"/>
                    </a:lnTo>
                    <a:lnTo>
                      <a:pt x="60143" y="44532"/>
                    </a:lnTo>
                    <a:lnTo>
                      <a:pt x="60610" y="44432"/>
                    </a:lnTo>
                    <a:lnTo>
                      <a:pt x="61077" y="44466"/>
                    </a:lnTo>
                    <a:lnTo>
                      <a:pt x="61611" y="44532"/>
                    </a:lnTo>
                    <a:lnTo>
                      <a:pt x="62178" y="44432"/>
                    </a:lnTo>
                    <a:lnTo>
                      <a:pt x="62745" y="44499"/>
                    </a:lnTo>
                    <a:lnTo>
                      <a:pt x="63179" y="44699"/>
                    </a:lnTo>
                    <a:lnTo>
                      <a:pt x="63646" y="44666"/>
                    </a:lnTo>
                    <a:lnTo>
                      <a:pt x="64080" y="44699"/>
                    </a:lnTo>
                    <a:lnTo>
                      <a:pt x="64547" y="44499"/>
                    </a:lnTo>
                    <a:lnTo>
                      <a:pt x="64980" y="44232"/>
                    </a:lnTo>
                    <a:lnTo>
                      <a:pt x="65447" y="44299"/>
                    </a:lnTo>
                    <a:lnTo>
                      <a:pt x="65847" y="44132"/>
                    </a:lnTo>
                    <a:lnTo>
                      <a:pt x="66381" y="44232"/>
                    </a:lnTo>
                    <a:lnTo>
                      <a:pt x="66882" y="44099"/>
                    </a:lnTo>
                    <a:lnTo>
                      <a:pt x="67215" y="43732"/>
                    </a:lnTo>
                    <a:lnTo>
                      <a:pt x="67715" y="43598"/>
                    </a:lnTo>
                    <a:lnTo>
                      <a:pt x="68116" y="43265"/>
                    </a:lnTo>
                    <a:lnTo>
                      <a:pt x="68616" y="43198"/>
                    </a:lnTo>
                    <a:lnTo>
                      <a:pt x="68950" y="42764"/>
                    </a:lnTo>
                    <a:lnTo>
                      <a:pt x="69483" y="42898"/>
                    </a:lnTo>
                    <a:lnTo>
                      <a:pt x="69917" y="42798"/>
                    </a:lnTo>
                    <a:lnTo>
                      <a:pt x="70384" y="42864"/>
                    </a:lnTo>
                    <a:lnTo>
                      <a:pt x="70884" y="42931"/>
                    </a:lnTo>
                    <a:lnTo>
                      <a:pt x="71351" y="42898"/>
                    </a:lnTo>
                    <a:lnTo>
                      <a:pt x="71718" y="42698"/>
                    </a:lnTo>
                    <a:lnTo>
                      <a:pt x="71718" y="934"/>
                    </a:lnTo>
                    <a:lnTo>
                      <a:pt x="71418" y="834"/>
                    </a:lnTo>
                    <a:lnTo>
                      <a:pt x="70918" y="934"/>
                    </a:ln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6967"/>
                    </a:lnTo>
                    <a:lnTo>
                      <a:pt x="201" y="468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6268229" y="1126723"/>
                <a:ext cx="2821246" cy="18767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771" extrusionOk="0">
                    <a:moveTo>
                      <a:pt x="70918" y="934"/>
                    </a:move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771"/>
                    </a:lnTo>
                    <a:lnTo>
                      <a:pt x="367" y="4537"/>
                    </a:lnTo>
                    <a:lnTo>
                      <a:pt x="868" y="4570"/>
                    </a:lnTo>
                    <a:lnTo>
                      <a:pt x="1301" y="4337"/>
                    </a:lnTo>
                    <a:lnTo>
                      <a:pt x="1835" y="4537"/>
                    </a:lnTo>
                    <a:lnTo>
                      <a:pt x="2235" y="4103"/>
                    </a:lnTo>
                    <a:lnTo>
                      <a:pt x="2769" y="4203"/>
                    </a:lnTo>
                    <a:lnTo>
                      <a:pt x="3236" y="4070"/>
                    </a:lnTo>
                    <a:lnTo>
                      <a:pt x="3736" y="4003"/>
                    </a:lnTo>
                    <a:lnTo>
                      <a:pt x="4170" y="3837"/>
                    </a:lnTo>
                    <a:lnTo>
                      <a:pt x="4604" y="3536"/>
                    </a:lnTo>
                    <a:lnTo>
                      <a:pt x="5137" y="3603"/>
                    </a:lnTo>
                    <a:lnTo>
                      <a:pt x="5471" y="3103"/>
                    </a:lnTo>
                    <a:lnTo>
                      <a:pt x="6071" y="3269"/>
                    </a:lnTo>
                    <a:lnTo>
                      <a:pt x="6538" y="2936"/>
                    </a:lnTo>
                    <a:lnTo>
                      <a:pt x="7072" y="3236"/>
                    </a:lnTo>
                    <a:lnTo>
                      <a:pt x="7573" y="3236"/>
                    </a:lnTo>
                    <a:lnTo>
                      <a:pt x="8106" y="2869"/>
                    </a:lnTo>
                    <a:lnTo>
                      <a:pt x="8607" y="3169"/>
                    </a:lnTo>
                    <a:lnTo>
                      <a:pt x="9174" y="3203"/>
                    </a:lnTo>
                    <a:lnTo>
                      <a:pt x="9707" y="3236"/>
                    </a:lnTo>
                    <a:lnTo>
                      <a:pt x="10241" y="3203"/>
                    </a:lnTo>
                    <a:lnTo>
                      <a:pt x="10775" y="3203"/>
                    </a:lnTo>
                    <a:lnTo>
                      <a:pt x="11242" y="3570"/>
                    </a:lnTo>
                    <a:lnTo>
                      <a:pt x="11809" y="3370"/>
                    </a:lnTo>
                    <a:lnTo>
                      <a:pt x="12309" y="3436"/>
                    </a:lnTo>
                    <a:lnTo>
                      <a:pt x="12810" y="3736"/>
                    </a:lnTo>
                    <a:lnTo>
                      <a:pt x="13343" y="3570"/>
                    </a:lnTo>
                    <a:lnTo>
                      <a:pt x="13810" y="3703"/>
                    </a:lnTo>
                    <a:lnTo>
                      <a:pt x="14244" y="4103"/>
                    </a:lnTo>
                    <a:lnTo>
                      <a:pt x="14711" y="4203"/>
                    </a:lnTo>
                    <a:lnTo>
                      <a:pt x="15211" y="4337"/>
                    </a:lnTo>
                    <a:lnTo>
                      <a:pt x="15712" y="4237"/>
                    </a:lnTo>
                    <a:lnTo>
                      <a:pt x="16212" y="4404"/>
                    </a:lnTo>
                    <a:lnTo>
                      <a:pt x="16712" y="4237"/>
                    </a:lnTo>
                    <a:lnTo>
                      <a:pt x="17213" y="4537"/>
                    </a:lnTo>
                    <a:lnTo>
                      <a:pt x="17713" y="4337"/>
                    </a:lnTo>
                    <a:lnTo>
                      <a:pt x="18247" y="4304"/>
                    </a:lnTo>
                    <a:lnTo>
                      <a:pt x="18714" y="4570"/>
                    </a:lnTo>
                    <a:lnTo>
                      <a:pt x="19248" y="4370"/>
                    </a:lnTo>
                    <a:lnTo>
                      <a:pt x="19748" y="4537"/>
                    </a:lnTo>
                    <a:lnTo>
                      <a:pt x="20248" y="4504"/>
                    </a:lnTo>
                    <a:lnTo>
                      <a:pt x="20715" y="4504"/>
                    </a:lnTo>
                    <a:lnTo>
                      <a:pt x="21182" y="4604"/>
                    </a:lnTo>
                    <a:lnTo>
                      <a:pt x="21683" y="4437"/>
                    </a:lnTo>
                    <a:lnTo>
                      <a:pt x="22150" y="4604"/>
                    </a:lnTo>
                    <a:lnTo>
                      <a:pt x="22650" y="4337"/>
                    </a:lnTo>
                    <a:lnTo>
                      <a:pt x="23184" y="4103"/>
                    </a:lnTo>
                    <a:lnTo>
                      <a:pt x="23717" y="4003"/>
                    </a:lnTo>
                    <a:lnTo>
                      <a:pt x="24284" y="4003"/>
                    </a:lnTo>
                    <a:lnTo>
                      <a:pt x="24751" y="3670"/>
                    </a:lnTo>
                    <a:lnTo>
                      <a:pt x="25285" y="3703"/>
                    </a:lnTo>
                    <a:lnTo>
                      <a:pt x="25786" y="3636"/>
                    </a:lnTo>
                    <a:lnTo>
                      <a:pt x="26319" y="3770"/>
                    </a:lnTo>
                    <a:lnTo>
                      <a:pt x="26786" y="3403"/>
                    </a:lnTo>
                    <a:lnTo>
                      <a:pt x="27320" y="3536"/>
                    </a:lnTo>
                    <a:lnTo>
                      <a:pt x="27787" y="3303"/>
                    </a:lnTo>
                    <a:lnTo>
                      <a:pt x="28321" y="3403"/>
                    </a:lnTo>
                    <a:lnTo>
                      <a:pt x="28821" y="3269"/>
                    </a:lnTo>
                    <a:lnTo>
                      <a:pt x="29321" y="3269"/>
                    </a:lnTo>
                    <a:lnTo>
                      <a:pt x="29822" y="3203"/>
                    </a:lnTo>
                    <a:lnTo>
                      <a:pt x="30355" y="3069"/>
                    </a:lnTo>
                    <a:lnTo>
                      <a:pt x="30856" y="3269"/>
                    </a:lnTo>
                    <a:lnTo>
                      <a:pt x="31356" y="2969"/>
                    </a:lnTo>
                    <a:lnTo>
                      <a:pt x="31890" y="3236"/>
                    </a:lnTo>
                    <a:lnTo>
                      <a:pt x="32390" y="3169"/>
                    </a:lnTo>
                    <a:lnTo>
                      <a:pt x="32924" y="3169"/>
                    </a:lnTo>
                    <a:lnTo>
                      <a:pt x="33424" y="3303"/>
                    </a:lnTo>
                    <a:lnTo>
                      <a:pt x="33925" y="2936"/>
                    </a:lnTo>
                    <a:lnTo>
                      <a:pt x="34458" y="3169"/>
                    </a:lnTo>
                    <a:lnTo>
                      <a:pt x="34959" y="3069"/>
                    </a:lnTo>
                    <a:lnTo>
                      <a:pt x="35459" y="2969"/>
                    </a:lnTo>
                    <a:lnTo>
                      <a:pt x="35993" y="3269"/>
                    </a:lnTo>
                    <a:lnTo>
                      <a:pt x="36493" y="3103"/>
                    </a:lnTo>
                    <a:lnTo>
                      <a:pt x="36994" y="3136"/>
                    </a:lnTo>
                    <a:lnTo>
                      <a:pt x="37527" y="3269"/>
                    </a:lnTo>
                    <a:lnTo>
                      <a:pt x="38028" y="2936"/>
                    </a:lnTo>
                    <a:lnTo>
                      <a:pt x="38528" y="3169"/>
                    </a:lnTo>
                    <a:lnTo>
                      <a:pt x="39028" y="3236"/>
                    </a:lnTo>
                    <a:lnTo>
                      <a:pt x="39562" y="2969"/>
                    </a:lnTo>
                    <a:lnTo>
                      <a:pt x="40062" y="3036"/>
                    </a:lnTo>
                    <a:lnTo>
                      <a:pt x="40563" y="2936"/>
                    </a:lnTo>
                    <a:lnTo>
                      <a:pt x="41063" y="3370"/>
                    </a:lnTo>
                    <a:lnTo>
                      <a:pt x="41563" y="3269"/>
                    </a:lnTo>
                    <a:lnTo>
                      <a:pt x="42064" y="3003"/>
                    </a:lnTo>
                    <a:lnTo>
                      <a:pt x="42564" y="3203"/>
                    </a:lnTo>
                    <a:lnTo>
                      <a:pt x="43065" y="2969"/>
                    </a:lnTo>
                    <a:lnTo>
                      <a:pt x="43565" y="2969"/>
                    </a:lnTo>
                    <a:lnTo>
                      <a:pt x="43999" y="3069"/>
                    </a:lnTo>
                    <a:lnTo>
                      <a:pt x="44466" y="3136"/>
                    </a:lnTo>
                    <a:lnTo>
                      <a:pt x="44933" y="3103"/>
                    </a:lnTo>
                    <a:lnTo>
                      <a:pt x="45433" y="3269"/>
                    </a:lnTo>
                    <a:lnTo>
                      <a:pt x="45833" y="2836"/>
                    </a:lnTo>
                    <a:lnTo>
                      <a:pt x="46334" y="2802"/>
                    </a:lnTo>
                    <a:lnTo>
                      <a:pt x="46734" y="2502"/>
                    </a:lnTo>
                    <a:lnTo>
                      <a:pt x="47234" y="2402"/>
                    </a:lnTo>
                    <a:lnTo>
                      <a:pt x="47601" y="2035"/>
                    </a:lnTo>
                    <a:lnTo>
                      <a:pt x="48101" y="1935"/>
                    </a:lnTo>
                    <a:lnTo>
                      <a:pt x="48635" y="2102"/>
                    </a:lnTo>
                    <a:lnTo>
                      <a:pt x="49069" y="1969"/>
                    </a:lnTo>
                    <a:lnTo>
                      <a:pt x="49536" y="2035"/>
                    </a:lnTo>
                    <a:lnTo>
                      <a:pt x="49969" y="1802"/>
                    </a:lnTo>
                    <a:lnTo>
                      <a:pt x="50436" y="1635"/>
                    </a:lnTo>
                    <a:lnTo>
                      <a:pt x="50870" y="1702"/>
                    </a:lnTo>
                    <a:lnTo>
                      <a:pt x="51337" y="1702"/>
                    </a:lnTo>
                    <a:lnTo>
                      <a:pt x="51771" y="1935"/>
                    </a:lnTo>
                    <a:lnTo>
                      <a:pt x="52304" y="2002"/>
                    </a:lnTo>
                    <a:lnTo>
                      <a:pt x="52905" y="1969"/>
                    </a:lnTo>
                    <a:lnTo>
                      <a:pt x="53405" y="2069"/>
                    </a:lnTo>
                    <a:lnTo>
                      <a:pt x="53872" y="2135"/>
                    </a:lnTo>
                    <a:lnTo>
                      <a:pt x="54373" y="2069"/>
                    </a:lnTo>
                    <a:lnTo>
                      <a:pt x="54840" y="2269"/>
                    </a:lnTo>
                    <a:lnTo>
                      <a:pt x="55340" y="2369"/>
                    </a:lnTo>
                    <a:lnTo>
                      <a:pt x="55840" y="2269"/>
                    </a:lnTo>
                    <a:lnTo>
                      <a:pt x="56307" y="2002"/>
                    </a:lnTo>
                    <a:lnTo>
                      <a:pt x="56808" y="2169"/>
                    </a:lnTo>
                    <a:lnTo>
                      <a:pt x="57308" y="2202"/>
                    </a:lnTo>
                    <a:lnTo>
                      <a:pt x="57708" y="1768"/>
                    </a:lnTo>
                    <a:lnTo>
                      <a:pt x="58242" y="1868"/>
                    </a:lnTo>
                    <a:lnTo>
                      <a:pt x="58676" y="1702"/>
                    </a:lnTo>
                    <a:lnTo>
                      <a:pt x="59176" y="1602"/>
                    </a:lnTo>
                    <a:lnTo>
                      <a:pt x="59676" y="1635"/>
                    </a:lnTo>
                    <a:lnTo>
                      <a:pt x="60110" y="1468"/>
                    </a:lnTo>
                    <a:lnTo>
                      <a:pt x="60644" y="1502"/>
                    </a:lnTo>
                    <a:lnTo>
                      <a:pt x="61044" y="1101"/>
                    </a:lnTo>
                    <a:lnTo>
                      <a:pt x="61544" y="1035"/>
                    </a:lnTo>
                    <a:lnTo>
                      <a:pt x="62078" y="1201"/>
                    </a:lnTo>
                    <a:lnTo>
                      <a:pt x="62578" y="1001"/>
                    </a:lnTo>
                    <a:lnTo>
                      <a:pt x="63079" y="1135"/>
                    </a:lnTo>
                    <a:lnTo>
                      <a:pt x="63579" y="1268"/>
                    </a:lnTo>
                    <a:lnTo>
                      <a:pt x="64146" y="1101"/>
                    </a:lnTo>
                    <a:lnTo>
                      <a:pt x="64613" y="1301"/>
                    </a:lnTo>
                    <a:lnTo>
                      <a:pt x="65180" y="1268"/>
                    </a:lnTo>
                    <a:lnTo>
                      <a:pt x="65681" y="1468"/>
                    </a:lnTo>
                    <a:lnTo>
                      <a:pt x="66148" y="1802"/>
                    </a:lnTo>
                    <a:lnTo>
                      <a:pt x="66748" y="1668"/>
                    </a:lnTo>
                    <a:lnTo>
                      <a:pt x="67215" y="1969"/>
                    </a:lnTo>
                    <a:lnTo>
                      <a:pt x="67816" y="1802"/>
                    </a:lnTo>
                    <a:lnTo>
                      <a:pt x="68216" y="2269"/>
                    </a:lnTo>
                    <a:lnTo>
                      <a:pt x="68783" y="2135"/>
                    </a:lnTo>
                    <a:lnTo>
                      <a:pt x="69283" y="2402"/>
                    </a:lnTo>
                    <a:lnTo>
                      <a:pt x="69784" y="2102"/>
                    </a:lnTo>
                    <a:lnTo>
                      <a:pt x="70284" y="2235"/>
                    </a:lnTo>
                    <a:lnTo>
                      <a:pt x="70784" y="2269"/>
                    </a:lnTo>
                    <a:lnTo>
                      <a:pt x="71251" y="2035"/>
                    </a:lnTo>
                    <a:lnTo>
                      <a:pt x="71718" y="1935"/>
                    </a:lnTo>
                    <a:lnTo>
                      <a:pt x="71718" y="934"/>
                    </a:lnTo>
                    <a:lnTo>
                      <a:pt x="71418" y="83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6268229" y="2761728"/>
                <a:ext cx="2821246" cy="21261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5405" extrusionOk="0">
                    <a:moveTo>
                      <a:pt x="2102" y="4871"/>
                    </a:moveTo>
                    <a:lnTo>
                      <a:pt x="2569" y="4871"/>
                    </a:lnTo>
                    <a:lnTo>
                      <a:pt x="3103" y="4837"/>
                    </a:lnTo>
                    <a:lnTo>
                      <a:pt x="3670" y="4971"/>
                    </a:lnTo>
                    <a:lnTo>
                      <a:pt x="4170" y="4837"/>
                    </a:lnTo>
                    <a:lnTo>
                      <a:pt x="4704" y="4771"/>
                    </a:lnTo>
                    <a:lnTo>
                      <a:pt x="5238" y="4671"/>
                    </a:lnTo>
                    <a:lnTo>
                      <a:pt x="5771" y="4804"/>
                    </a:lnTo>
                    <a:lnTo>
                      <a:pt x="6272" y="4804"/>
                    </a:lnTo>
                    <a:lnTo>
                      <a:pt x="6805" y="4937"/>
                    </a:lnTo>
                    <a:lnTo>
                      <a:pt x="7306" y="4904"/>
                    </a:lnTo>
                    <a:lnTo>
                      <a:pt x="7773" y="4671"/>
                    </a:lnTo>
                    <a:lnTo>
                      <a:pt x="8273" y="4871"/>
                    </a:lnTo>
                    <a:lnTo>
                      <a:pt x="8773" y="4871"/>
                    </a:lnTo>
                    <a:lnTo>
                      <a:pt x="9240" y="4637"/>
                    </a:lnTo>
                    <a:lnTo>
                      <a:pt x="9741" y="4871"/>
                    </a:lnTo>
                    <a:lnTo>
                      <a:pt x="10241" y="4837"/>
                    </a:lnTo>
                    <a:lnTo>
                      <a:pt x="10675" y="4537"/>
                    </a:lnTo>
                    <a:lnTo>
                      <a:pt x="11175" y="4571"/>
                    </a:lnTo>
                    <a:lnTo>
                      <a:pt x="11642" y="4337"/>
                    </a:lnTo>
                    <a:lnTo>
                      <a:pt x="12142" y="4404"/>
                    </a:lnTo>
                    <a:lnTo>
                      <a:pt x="12609" y="4304"/>
                    </a:lnTo>
                    <a:lnTo>
                      <a:pt x="13110" y="4470"/>
                    </a:lnTo>
                    <a:lnTo>
                      <a:pt x="13610" y="4370"/>
                    </a:lnTo>
                    <a:lnTo>
                      <a:pt x="14111" y="4437"/>
                    </a:lnTo>
                    <a:lnTo>
                      <a:pt x="14578" y="4270"/>
                    </a:lnTo>
                    <a:lnTo>
                      <a:pt x="15078" y="4337"/>
                    </a:lnTo>
                    <a:lnTo>
                      <a:pt x="15578" y="4370"/>
                    </a:lnTo>
                    <a:lnTo>
                      <a:pt x="16045" y="4304"/>
                    </a:lnTo>
                    <a:lnTo>
                      <a:pt x="16512" y="4003"/>
                    </a:lnTo>
                    <a:lnTo>
                      <a:pt x="17013" y="4070"/>
                    </a:lnTo>
                    <a:lnTo>
                      <a:pt x="17480" y="4137"/>
                    </a:lnTo>
                    <a:lnTo>
                      <a:pt x="17980" y="4070"/>
                    </a:lnTo>
                    <a:lnTo>
                      <a:pt x="18447" y="3870"/>
                    </a:lnTo>
                    <a:lnTo>
                      <a:pt x="18914" y="4037"/>
                    </a:lnTo>
                    <a:lnTo>
                      <a:pt x="19448" y="3837"/>
                    </a:lnTo>
                    <a:lnTo>
                      <a:pt x="19881" y="4070"/>
                    </a:lnTo>
                    <a:lnTo>
                      <a:pt x="20382" y="4270"/>
                    </a:lnTo>
                    <a:lnTo>
                      <a:pt x="20849" y="4337"/>
                    </a:lnTo>
                    <a:lnTo>
                      <a:pt x="21382" y="4170"/>
                    </a:lnTo>
                    <a:lnTo>
                      <a:pt x="21849" y="4437"/>
                    </a:lnTo>
                    <a:lnTo>
                      <a:pt x="22316" y="4604"/>
                    </a:lnTo>
                    <a:lnTo>
                      <a:pt x="22817" y="4604"/>
                    </a:lnTo>
                    <a:lnTo>
                      <a:pt x="23284" y="4871"/>
                    </a:lnTo>
                    <a:lnTo>
                      <a:pt x="23684" y="5004"/>
                    </a:lnTo>
                    <a:lnTo>
                      <a:pt x="24118" y="4804"/>
                    </a:lnTo>
                    <a:lnTo>
                      <a:pt x="24551" y="5104"/>
                    </a:lnTo>
                    <a:lnTo>
                      <a:pt x="25018" y="5071"/>
                    </a:lnTo>
                    <a:lnTo>
                      <a:pt x="25452" y="4704"/>
                    </a:lnTo>
                    <a:lnTo>
                      <a:pt x="25952" y="4937"/>
                    </a:lnTo>
                    <a:lnTo>
                      <a:pt x="26453" y="5038"/>
                    </a:lnTo>
                    <a:lnTo>
                      <a:pt x="26920" y="4937"/>
                    </a:lnTo>
                    <a:lnTo>
                      <a:pt x="27353" y="4604"/>
                    </a:lnTo>
                    <a:lnTo>
                      <a:pt x="27887" y="4904"/>
                    </a:lnTo>
                    <a:lnTo>
                      <a:pt x="28387" y="4771"/>
                    </a:lnTo>
                    <a:lnTo>
                      <a:pt x="28888" y="4771"/>
                    </a:lnTo>
                    <a:lnTo>
                      <a:pt x="29355" y="4571"/>
                    </a:lnTo>
                    <a:lnTo>
                      <a:pt x="29855" y="4437"/>
                    </a:lnTo>
                    <a:lnTo>
                      <a:pt x="30322" y="4437"/>
                    </a:lnTo>
                    <a:lnTo>
                      <a:pt x="30856" y="4537"/>
                    </a:lnTo>
                    <a:lnTo>
                      <a:pt x="31323" y="4404"/>
                    </a:lnTo>
                    <a:lnTo>
                      <a:pt x="31823" y="4404"/>
                    </a:lnTo>
                    <a:lnTo>
                      <a:pt x="32324" y="4437"/>
                    </a:lnTo>
                    <a:lnTo>
                      <a:pt x="32824" y="4504"/>
                    </a:lnTo>
                    <a:lnTo>
                      <a:pt x="33324" y="4437"/>
                    </a:lnTo>
                    <a:lnTo>
                      <a:pt x="33791" y="4270"/>
                    </a:lnTo>
                    <a:lnTo>
                      <a:pt x="34292" y="4204"/>
                    </a:lnTo>
                    <a:lnTo>
                      <a:pt x="34792" y="4304"/>
                    </a:lnTo>
                    <a:lnTo>
                      <a:pt x="35292" y="4170"/>
                    </a:lnTo>
                    <a:lnTo>
                      <a:pt x="35793" y="4037"/>
                    </a:lnTo>
                    <a:lnTo>
                      <a:pt x="36260" y="3937"/>
                    </a:lnTo>
                    <a:lnTo>
                      <a:pt x="36760" y="4070"/>
                    </a:lnTo>
                    <a:lnTo>
                      <a:pt x="37227" y="3937"/>
                    </a:lnTo>
                    <a:lnTo>
                      <a:pt x="37727" y="3970"/>
                    </a:lnTo>
                    <a:lnTo>
                      <a:pt x="38194" y="3703"/>
                    </a:lnTo>
                    <a:lnTo>
                      <a:pt x="38661" y="3703"/>
                    </a:lnTo>
                    <a:lnTo>
                      <a:pt x="39162" y="3837"/>
                    </a:lnTo>
                    <a:lnTo>
                      <a:pt x="39662" y="4137"/>
                    </a:lnTo>
                    <a:lnTo>
                      <a:pt x="40196" y="3937"/>
                    </a:lnTo>
                    <a:lnTo>
                      <a:pt x="40730" y="4137"/>
                    </a:lnTo>
                    <a:lnTo>
                      <a:pt x="41230" y="4070"/>
                    </a:lnTo>
                    <a:lnTo>
                      <a:pt x="41764" y="4104"/>
                    </a:lnTo>
                    <a:lnTo>
                      <a:pt x="42297" y="4070"/>
                    </a:lnTo>
                    <a:lnTo>
                      <a:pt x="42798" y="4204"/>
                    </a:lnTo>
                    <a:lnTo>
                      <a:pt x="43265" y="4070"/>
                    </a:lnTo>
                    <a:lnTo>
                      <a:pt x="43732" y="3803"/>
                    </a:lnTo>
                    <a:lnTo>
                      <a:pt x="44232" y="3803"/>
                    </a:lnTo>
                    <a:lnTo>
                      <a:pt x="44732" y="3903"/>
                    </a:lnTo>
                    <a:lnTo>
                      <a:pt x="45199" y="3603"/>
                    </a:lnTo>
                    <a:lnTo>
                      <a:pt x="45733" y="3803"/>
                    </a:lnTo>
                    <a:lnTo>
                      <a:pt x="46300" y="3637"/>
                    </a:lnTo>
                    <a:lnTo>
                      <a:pt x="46734" y="4104"/>
                    </a:lnTo>
                    <a:lnTo>
                      <a:pt x="47301" y="3870"/>
                    </a:lnTo>
                    <a:lnTo>
                      <a:pt x="47801" y="4137"/>
                    </a:lnTo>
                    <a:lnTo>
                      <a:pt x="48368" y="4003"/>
                    </a:lnTo>
                    <a:lnTo>
                      <a:pt x="48869" y="4270"/>
                    </a:lnTo>
                    <a:lnTo>
                      <a:pt x="49402" y="4437"/>
                    </a:lnTo>
                    <a:lnTo>
                      <a:pt x="49969" y="4370"/>
                    </a:lnTo>
                    <a:lnTo>
                      <a:pt x="50436" y="4537"/>
                    </a:lnTo>
                    <a:lnTo>
                      <a:pt x="50970" y="4337"/>
                    </a:lnTo>
                    <a:lnTo>
                      <a:pt x="51471" y="4437"/>
                    </a:lnTo>
                    <a:lnTo>
                      <a:pt x="52004" y="4537"/>
                    </a:lnTo>
                    <a:lnTo>
                      <a:pt x="52471" y="4337"/>
                    </a:lnTo>
                    <a:lnTo>
                      <a:pt x="53038" y="4437"/>
                    </a:lnTo>
                    <a:lnTo>
                      <a:pt x="53539" y="4337"/>
                    </a:lnTo>
                    <a:lnTo>
                      <a:pt x="53906" y="3903"/>
                    </a:lnTo>
                    <a:lnTo>
                      <a:pt x="54439" y="3937"/>
                    </a:lnTo>
                    <a:lnTo>
                      <a:pt x="54873" y="3737"/>
                    </a:lnTo>
                    <a:lnTo>
                      <a:pt x="55373" y="3737"/>
                    </a:lnTo>
                    <a:lnTo>
                      <a:pt x="55840" y="3603"/>
                    </a:lnTo>
                    <a:lnTo>
                      <a:pt x="56274" y="3403"/>
                    </a:lnTo>
                    <a:lnTo>
                      <a:pt x="56808" y="3470"/>
                    </a:lnTo>
                    <a:lnTo>
                      <a:pt x="57208" y="3003"/>
                    </a:lnTo>
                    <a:lnTo>
                      <a:pt x="57708" y="3036"/>
                    </a:lnTo>
                    <a:lnTo>
                      <a:pt x="58209" y="3170"/>
                    </a:lnTo>
                    <a:lnTo>
                      <a:pt x="58642" y="2869"/>
                    </a:lnTo>
                    <a:lnTo>
                      <a:pt x="59143" y="2703"/>
                    </a:lnTo>
                    <a:lnTo>
                      <a:pt x="59643" y="2803"/>
                    </a:lnTo>
                    <a:lnTo>
                      <a:pt x="60143" y="2969"/>
                    </a:lnTo>
                    <a:lnTo>
                      <a:pt x="60610" y="2869"/>
                    </a:lnTo>
                    <a:lnTo>
                      <a:pt x="61077" y="2903"/>
                    </a:lnTo>
                    <a:lnTo>
                      <a:pt x="61611" y="2969"/>
                    </a:lnTo>
                    <a:lnTo>
                      <a:pt x="62178" y="2869"/>
                    </a:lnTo>
                    <a:lnTo>
                      <a:pt x="62745" y="2936"/>
                    </a:lnTo>
                    <a:lnTo>
                      <a:pt x="63179" y="3136"/>
                    </a:lnTo>
                    <a:lnTo>
                      <a:pt x="63646" y="3103"/>
                    </a:lnTo>
                    <a:lnTo>
                      <a:pt x="64080" y="3136"/>
                    </a:lnTo>
                    <a:lnTo>
                      <a:pt x="64547" y="2936"/>
                    </a:lnTo>
                    <a:lnTo>
                      <a:pt x="64980" y="2669"/>
                    </a:lnTo>
                    <a:lnTo>
                      <a:pt x="65447" y="2736"/>
                    </a:lnTo>
                    <a:lnTo>
                      <a:pt x="65847" y="2569"/>
                    </a:lnTo>
                    <a:lnTo>
                      <a:pt x="66381" y="2669"/>
                    </a:lnTo>
                    <a:lnTo>
                      <a:pt x="66882" y="2536"/>
                    </a:lnTo>
                    <a:lnTo>
                      <a:pt x="67215" y="2169"/>
                    </a:lnTo>
                    <a:lnTo>
                      <a:pt x="67715" y="2035"/>
                    </a:lnTo>
                    <a:lnTo>
                      <a:pt x="68116" y="1702"/>
                    </a:lnTo>
                    <a:lnTo>
                      <a:pt x="68616" y="1635"/>
                    </a:lnTo>
                    <a:lnTo>
                      <a:pt x="68950" y="1201"/>
                    </a:lnTo>
                    <a:lnTo>
                      <a:pt x="69483" y="1335"/>
                    </a:lnTo>
                    <a:lnTo>
                      <a:pt x="69917" y="1235"/>
                    </a:lnTo>
                    <a:lnTo>
                      <a:pt x="70384" y="1301"/>
                    </a:lnTo>
                    <a:lnTo>
                      <a:pt x="70884" y="1368"/>
                    </a:lnTo>
                    <a:lnTo>
                      <a:pt x="71351" y="1335"/>
                    </a:lnTo>
                    <a:lnTo>
                      <a:pt x="71718" y="1135"/>
                    </a:lnTo>
                    <a:lnTo>
                      <a:pt x="71718" y="167"/>
                    </a:lnTo>
                    <a:lnTo>
                      <a:pt x="71718" y="167"/>
                    </a:lnTo>
                    <a:lnTo>
                      <a:pt x="71218" y="101"/>
                    </a:lnTo>
                    <a:lnTo>
                      <a:pt x="70751" y="67"/>
                    </a:lnTo>
                    <a:lnTo>
                      <a:pt x="70317" y="134"/>
                    </a:lnTo>
                    <a:lnTo>
                      <a:pt x="69784" y="1"/>
                    </a:lnTo>
                    <a:lnTo>
                      <a:pt x="69450" y="468"/>
                    </a:lnTo>
                    <a:lnTo>
                      <a:pt x="68950" y="534"/>
                    </a:lnTo>
                    <a:lnTo>
                      <a:pt x="68549" y="834"/>
                    </a:lnTo>
                    <a:lnTo>
                      <a:pt x="68049" y="968"/>
                    </a:lnTo>
                    <a:lnTo>
                      <a:pt x="67715" y="1368"/>
                    </a:lnTo>
                    <a:lnTo>
                      <a:pt x="67215" y="1502"/>
                    </a:lnTo>
                    <a:lnTo>
                      <a:pt x="66681" y="1368"/>
                    </a:lnTo>
                    <a:lnTo>
                      <a:pt x="66281" y="1535"/>
                    </a:lnTo>
                    <a:lnTo>
                      <a:pt x="65814" y="1502"/>
                    </a:lnTo>
                    <a:lnTo>
                      <a:pt x="65380" y="1768"/>
                    </a:lnTo>
                    <a:lnTo>
                      <a:pt x="64913" y="1969"/>
                    </a:lnTo>
                    <a:lnTo>
                      <a:pt x="64480" y="1935"/>
                    </a:lnTo>
                    <a:lnTo>
                      <a:pt x="64013" y="1969"/>
                    </a:lnTo>
                    <a:lnTo>
                      <a:pt x="63579" y="1768"/>
                    </a:lnTo>
                    <a:lnTo>
                      <a:pt x="63012" y="1735"/>
                    </a:lnTo>
                    <a:lnTo>
                      <a:pt x="62445" y="1802"/>
                    </a:lnTo>
                    <a:lnTo>
                      <a:pt x="61945" y="1735"/>
                    </a:lnTo>
                    <a:lnTo>
                      <a:pt x="61444" y="1702"/>
                    </a:lnTo>
                    <a:lnTo>
                      <a:pt x="60977" y="1802"/>
                    </a:lnTo>
                    <a:lnTo>
                      <a:pt x="60477" y="1635"/>
                    </a:lnTo>
                    <a:lnTo>
                      <a:pt x="59977" y="1568"/>
                    </a:lnTo>
                    <a:lnTo>
                      <a:pt x="59510" y="1702"/>
                    </a:lnTo>
                    <a:lnTo>
                      <a:pt x="59043" y="2002"/>
                    </a:lnTo>
                    <a:lnTo>
                      <a:pt x="58542" y="1869"/>
                    </a:lnTo>
                    <a:lnTo>
                      <a:pt x="58042" y="1869"/>
                    </a:lnTo>
                    <a:lnTo>
                      <a:pt x="57642" y="2336"/>
                    </a:lnTo>
                    <a:lnTo>
                      <a:pt x="57141" y="2269"/>
                    </a:lnTo>
                    <a:lnTo>
                      <a:pt x="56674" y="2469"/>
                    </a:lnTo>
                    <a:lnTo>
                      <a:pt x="56241" y="2602"/>
                    </a:lnTo>
                    <a:lnTo>
                      <a:pt x="55707" y="2602"/>
                    </a:lnTo>
                    <a:lnTo>
                      <a:pt x="55273" y="2803"/>
                    </a:lnTo>
                    <a:lnTo>
                      <a:pt x="54740" y="2803"/>
                    </a:lnTo>
                    <a:lnTo>
                      <a:pt x="54406" y="3203"/>
                    </a:lnTo>
                    <a:lnTo>
                      <a:pt x="53872" y="3303"/>
                    </a:lnTo>
                    <a:lnTo>
                      <a:pt x="53339" y="3203"/>
                    </a:lnTo>
                    <a:lnTo>
                      <a:pt x="52838" y="3436"/>
                    </a:lnTo>
                    <a:lnTo>
                      <a:pt x="52338" y="3303"/>
                    </a:lnTo>
                    <a:lnTo>
                      <a:pt x="51837" y="3236"/>
                    </a:lnTo>
                    <a:lnTo>
                      <a:pt x="51304" y="3436"/>
                    </a:lnTo>
                    <a:lnTo>
                      <a:pt x="50803" y="3270"/>
                    </a:lnTo>
                    <a:lnTo>
                      <a:pt x="50236" y="3336"/>
                    </a:lnTo>
                    <a:lnTo>
                      <a:pt x="49736" y="3170"/>
                    </a:lnTo>
                    <a:lnTo>
                      <a:pt x="49236" y="2869"/>
                    </a:lnTo>
                    <a:lnTo>
                      <a:pt x="48669" y="3036"/>
                    </a:lnTo>
                    <a:lnTo>
                      <a:pt x="48135" y="2769"/>
                    </a:lnTo>
                    <a:lnTo>
                      <a:pt x="47601" y="3003"/>
                    </a:lnTo>
                    <a:lnTo>
                      <a:pt x="47134" y="2569"/>
                    </a:lnTo>
                    <a:lnTo>
                      <a:pt x="46600" y="2703"/>
                    </a:lnTo>
                    <a:lnTo>
                      <a:pt x="46067" y="2502"/>
                    </a:lnTo>
                    <a:lnTo>
                      <a:pt x="45566" y="2803"/>
                    </a:lnTo>
                    <a:lnTo>
                      <a:pt x="45066" y="2703"/>
                    </a:lnTo>
                    <a:lnTo>
                      <a:pt x="44599" y="2736"/>
                    </a:lnTo>
                    <a:lnTo>
                      <a:pt x="44132" y="2969"/>
                    </a:lnTo>
                    <a:lnTo>
                      <a:pt x="43632" y="3136"/>
                    </a:lnTo>
                    <a:lnTo>
                      <a:pt x="43131" y="3003"/>
                    </a:lnTo>
                    <a:lnTo>
                      <a:pt x="42598" y="3036"/>
                    </a:lnTo>
                    <a:lnTo>
                      <a:pt x="42097" y="3003"/>
                    </a:lnTo>
                    <a:lnTo>
                      <a:pt x="41563" y="3036"/>
                    </a:lnTo>
                    <a:lnTo>
                      <a:pt x="41030" y="2869"/>
                    </a:lnTo>
                    <a:lnTo>
                      <a:pt x="40496" y="3069"/>
                    </a:lnTo>
                    <a:lnTo>
                      <a:pt x="39996" y="2769"/>
                    </a:lnTo>
                    <a:lnTo>
                      <a:pt x="39529" y="2636"/>
                    </a:lnTo>
                    <a:lnTo>
                      <a:pt x="39028" y="2636"/>
                    </a:lnTo>
                    <a:lnTo>
                      <a:pt x="38561" y="2903"/>
                    </a:lnTo>
                    <a:lnTo>
                      <a:pt x="38061" y="2903"/>
                    </a:lnTo>
                    <a:lnTo>
                      <a:pt x="37594" y="3003"/>
                    </a:lnTo>
                    <a:lnTo>
                      <a:pt x="37094" y="2903"/>
                    </a:lnTo>
                    <a:lnTo>
                      <a:pt x="36627" y="3003"/>
                    </a:lnTo>
                    <a:lnTo>
                      <a:pt x="36126" y="3136"/>
                    </a:lnTo>
                    <a:lnTo>
                      <a:pt x="35659" y="3236"/>
                    </a:lnTo>
                    <a:lnTo>
                      <a:pt x="35159" y="3136"/>
                    </a:lnTo>
                    <a:lnTo>
                      <a:pt x="34659" y="3203"/>
                    </a:lnTo>
                    <a:lnTo>
                      <a:pt x="34158" y="3403"/>
                    </a:lnTo>
                    <a:lnTo>
                      <a:pt x="33691" y="3436"/>
                    </a:lnTo>
                    <a:lnTo>
                      <a:pt x="33157" y="3403"/>
                    </a:lnTo>
                    <a:lnTo>
                      <a:pt x="32657" y="3370"/>
                    </a:lnTo>
                    <a:lnTo>
                      <a:pt x="32190" y="3370"/>
                    </a:lnTo>
                    <a:lnTo>
                      <a:pt x="31690" y="3503"/>
                    </a:lnTo>
                    <a:lnTo>
                      <a:pt x="31189" y="3403"/>
                    </a:lnTo>
                    <a:lnTo>
                      <a:pt x="30689" y="3403"/>
                    </a:lnTo>
                    <a:lnTo>
                      <a:pt x="30189" y="3536"/>
                    </a:lnTo>
                    <a:lnTo>
                      <a:pt x="29722" y="3737"/>
                    </a:lnTo>
                    <a:lnTo>
                      <a:pt x="29221" y="3770"/>
                    </a:lnTo>
                    <a:lnTo>
                      <a:pt x="28754" y="3903"/>
                    </a:lnTo>
                    <a:lnTo>
                      <a:pt x="28221" y="3603"/>
                    </a:lnTo>
                    <a:lnTo>
                      <a:pt x="27754" y="3903"/>
                    </a:lnTo>
                    <a:lnTo>
                      <a:pt x="27287" y="4003"/>
                    </a:lnTo>
                    <a:lnTo>
                      <a:pt x="26820" y="3937"/>
                    </a:lnTo>
                    <a:lnTo>
                      <a:pt x="26319" y="3703"/>
                    </a:lnTo>
                    <a:lnTo>
                      <a:pt x="25852" y="4070"/>
                    </a:lnTo>
                    <a:lnTo>
                      <a:pt x="25385" y="4104"/>
                    </a:lnTo>
                    <a:lnTo>
                      <a:pt x="24985" y="3803"/>
                    </a:lnTo>
                    <a:lnTo>
                      <a:pt x="24518" y="4003"/>
                    </a:lnTo>
                    <a:lnTo>
                      <a:pt x="24118" y="3870"/>
                    </a:lnTo>
                    <a:lnTo>
                      <a:pt x="23684" y="3603"/>
                    </a:lnTo>
                    <a:lnTo>
                      <a:pt x="23150" y="3603"/>
                    </a:lnTo>
                    <a:lnTo>
                      <a:pt x="22683" y="3436"/>
                    </a:lnTo>
                    <a:lnTo>
                      <a:pt x="22250" y="3170"/>
                    </a:lnTo>
                    <a:lnTo>
                      <a:pt x="21716" y="3336"/>
                    </a:lnTo>
                    <a:lnTo>
                      <a:pt x="21216" y="3270"/>
                    </a:lnTo>
                    <a:lnTo>
                      <a:pt x="20749" y="3069"/>
                    </a:lnTo>
                    <a:lnTo>
                      <a:pt x="20282" y="2869"/>
                    </a:lnTo>
                    <a:lnTo>
                      <a:pt x="19781" y="3036"/>
                    </a:lnTo>
                    <a:lnTo>
                      <a:pt x="19281" y="2869"/>
                    </a:lnTo>
                    <a:lnTo>
                      <a:pt x="18814" y="3103"/>
                    </a:lnTo>
                    <a:lnTo>
                      <a:pt x="18347" y="3170"/>
                    </a:lnTo>
                    <a:lnTo>
                      <a:pt x="17847" y="3069"/>
                    </a:lnTo>
                    <a:lnTo>
                      <a:pt x="17346" y="3036"/>
                    </a:lnTo>
                    <a:lnTo>
                      <a:pt x="16913" y="3336"/>
                    </a:lnTo>
                    <a:lnTo>
                      <a:pt x="16412" y="3403"/>
                    </a:lnTo>
                    <a:lnTo>
                      <a:pt x="15912" y="3370"/>
                    </a:lnTo>
                    <a:lnTo>
                      <a:pt x="15411" y="3303"/>
                    </a:lnTo>
                    <a:lnTo>
                      <a:pt x="14944" y="3470"/>
                    </a:lnTo>
                    <a:lnTo>
                      <a:pt x="14444" y="3403"/>
                    </a:lnTo>
                    <a:lnTo>
                      <a:pt x="13977" y="3503"/>
                    </a:lnTo>
                    <a:lnTo>
                      <a:pt x="13477" y="3336"/>
                    </a:lnTo>
                    <a:lnTo>
                      <a:pt x="12976" y="3436"/>
                    </a:lnTo>
                    <a:lnTo>
                      <a:pt x="12476" y="3370"/>
                    </a:lnTo>
                    <a:lnTo>
                      <a:pt x="12009" y="3603"/>
                    </a:lnTo>
                    <a:lnTo>
                      <a:pt x="11542" y="3570"/>
                    </a:lnTo>
                    <a:lnTo>
                      <a:pt x="11075" y="3903"/>
                    </a:lnTo>
                    <a:lnTo>
                      <a:pt x="10575" y="3903"/>
                    </a:lnTo>
                    <a:lnTo>
                      <a:pt x="10074" y="3703"/>
                    </a:lnTo>
                    <a:lnTo>
                      <a:pt x="9607" y="3903"/>
                    </a:lnTo>
                    <a:lnTo>
                      <a:pt x="9140" y="3903"/>
                    </a:lnTo>
                    <a:lnTo>
                      <a:pt x="8640" y="3703"/>
                    </a:lnTo>
                    <a:lnTo>
                      <a:pt x="8140" y="3970"/>
                    </a:lnTo>
                    <a:lnTo>
                      <a:pt x="7639" y="4003"/>
                    </a:lnTo>
                    <a:lnTo>
                      <a:pt x="7139" y="3870"/>
                    </a:lnTo>
                    <a:lnTo>
                      <a:pt x="6639" y="3870"/>
                    </a:lnTo>
                    <a:lnTo>
                      <a:pt x="6105" y="3737"/>
                    </a:lnTo>
                    <a:lnTo>
                      <a:pt x="5571" y="3870"/>
                    </a:lnTo>
                    <a:lnTo>
                      <a:pt x="5037" y="3903"/>
                    </a:lnTo>
                    <a:lnTo>
                      <a:pt x="4504" y="4037"/>
                    </a:lnTo>
                    <a:lnTo>
                      <a:pt x="3970" y="3937"/>
                    </a:lnTo>
                    <a:lnTo>
                      <a:pt x="3403" y="3937"/>
                    </a:lnTo>
                    <a:lnTo>
                      <a:pt x="2936" y="3970"/>
                    </a:lnTo>
                    <a:lnTo>
                      <a:pt x="2469" y="4270"/>
                    </a:lnTo>
                    <a:lnTo>
                      <a:pt x="2002" y="4337"/>
                    </a:lnTo>
                    <a:lnTo>
                      <a:pt x="1502" y="4170"/>
                    </a:lnTo>
                    <a:lnTo>
                      <a:pt x="1068" y="4404"/>
                    </a:lnTo>
                    <a:lnTo>
                      <a:pt x="601" y="4604"/>
                    </a:lnTo>
                    <a:lnTo>
                      <a:pt x="134" y="4871"/>
                    </a:lnTo>
                    <a:lnTo>
                      <a:pt x="0" y="4871"/>
                    </a:lnTo>
                    <a:lnTo>
                      <a:pt x="0" y="5404"/>
                    </a:lnTo>
                    <a:lnTo>
                      <a:pt x="201" y="5304"/>
                    </a:lnTo>
                    <a:lnTo>
                      <a:pt x="634" y="5071"/>
                    </a:lnTo>
                    <a:lnTo>
                      <a:pt x="1168" y="5271"/>
                    </a:lnTo>
                    <a:lnTo>
                      <a:pt x="1635" y="51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8" name="Google Shape;958;p33"/>
            <p:cNvGrpSpPr/>
            <p:nvPr/>
          </p:nvGrpSpPr>
          <p:grpSpPr>
            <a:xfrm>
              <a:off x="4342360" y="2000817"/>
              <a:ext cx="459275" cy="217150"/>
              <a:chOff x="6055288" y="3341250"/>
              <a:chExt cx="459275" cy="217150"/>
            </a:xfrm>
          </p:grpSpPr>
          <p:sp>
            <p:nvSpPr>
              <p:cNvPr id="959" name="Google Shape;959;p33"/>
              <p:cNvSpPr/>
              <p:nvPr/>
            </p:nvSpPr>
            <p:spPr>
              <a:xfrm>
                <a:off x="6487813" y="3422675"/>
                <a:ext cx="267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155" extrusionOk="0">
                    <a:moveTo>
                      <a:pt x="1" y="0"/>
                    </a:moveTo>
                    <a:lnTo>
                      <a:pt x="1" y="2154"/>
                    </a:lnTo>
                    <a:lnTo>
                      <a:pt x="1069" y="2154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6055288" y="3422675"/>
                <a:ext cx="2672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155" extrusionOk="0">
                    <a:moveTo>
                      <a:pt x="0" y="0"/>
                    </a:moveTo>
                    <a:lnTo>
                      <a:pt x="0" y="2154"/>
                    </a:lnTo>
                    <a:lnTo>
                      <a:pt x="1069" y="2154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>
                <a:off x="6243563" y="3422675"/>
                <a:ext cx="8272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2155" extrusionOk="0">
                    <a:moveTo>
                      <a:pt x="0" y="0"/>
                    </a:moveTo>
                    <a:lnTo>
                      <a:pt x="0" y="2154"/>
                    </a:lnTo>
                    <a:lnTo>
                      <a:pt x="3309" y="2154"/>
                    </a:lnTo>
                    <a:lnTo>
                      <a:pt x="33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>
                <a:off x="6109138" y="3367950"/>
                <a:ext cx="26725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532" extrusionOk="0">
                    <a:moveTo>
                      <a:pt x="0" y="1"/>
                    </a:moveTo>
                    <a:lnTo>
                      <a:pt x="0" y="6532"/>
                    </a:lnTo>
                    <a:lnTo>
                      <a:pt x="1069" y="6532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3"/>
              <p:cNvSpPr/>
              <p:nvPr/>
            </p:nvSpPr>
            <p:spPr>
              <a:xfrm>
                <a:off x="6433963" y="3367950"/>
                <a:ext cx="26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6532" extrusionOk="0">
                    <a:moveTo>
                      <a:pt x="1" y="1"/>
                    </a:moveTo>
                    <a:lnTo>
                      <a:pt x="1" y="6532"/>
                    </a:lnTo>
                    <a:lnTo>
                      <a:pt x="1069" y="6532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3"/>
              <p:cNvSpPr/>
              <p:nvPr/>
            </p:nvSpPr>
            <p:spPr>
              <a:xfrm>
                <a:off x="6162988" y="3341250"/>
                <a:ext cx="538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8686" extrusionOk="0">
                    <a:moveTo>
                      <a:pt x="1" y="0"/>
                    </a:moveTo>
                    <a:lnTo>
                      <a:pt x="1" y="8685"/>
                    </a:lnTo>
                    <a:lnTo>
                      <a:pt x="2155" y="8685"/>
                    </a:ln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3"/>
              <p:cNvSpPr/>
              <p:nvPr/>
            </p:nvSpPr>
            <p:spPr>
              <a:xfrm>
                <a:off x="6352988" y="3341250"/>
                <a:ext cx="538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8686" extrusionOk="0">
                    <a:moveTo>
                      <a:pt x="0" y="0"/>
                    </a:moveTo>
                    <a:lnTo>
                      <a:pt x="0" y="8685"/>
                    </a:lnTo>
                    <a:lnTo>
                      <a:pt x="2154" y="8685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6" name="Google Shape;966;p33"/>
          <p:cNvSpPr/>
          <p:nvPr/>
        </p:nvSpPr>
        <p:spPr>
          <a:xfrm>
            <a:off x="7305350" y="-338775"/>
            <a:ext cx="741600" cy="741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7" name="Google Shape;967;p33"/>
          <p:cNvGrpSpPr/>
          <p:nvPr/>
        </p:nvGrpSpPr>
        <p:grpSpPr>
          <a:xfrm>
            <a:off x="7598046" y="-186375"/>
            <a:ext cx="1300217" cy="925411"/>
            <a:chOff x="-20429" y="-42175"/>
            <a:chExt cx="1300217" cy="925411"/>
          </a:xfrm>
        </p:grpSpPr>
        <p:grpSp>
          <p:nvGrpSpPr>
            <p:cNvPr id="968" name="Google Shape;968;p33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969" name="Google Shape;969;p33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0" name="Google Shape;970;p33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1" name="Google Shape;971;p33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2" name="Google Shape;972;p33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3" name="Google Shape;973;p33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4" name="Google Shape;974;p33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5" name="Google Shape;975;p33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76" name="Google Shape;976;p33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977" name="Google Shape;977;p33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8" name="Google Shape;978;p33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79" name="Google Shape;979;p33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0" name="Google Shape;980;p33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81" name="Google Shape;981;p33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982" name="Google Shape;982;p33"/>
          <p:cNvGrpSpPr/>
          <p:nvPr/>
        </p:nvGrpSpPr>
        <p:grpSpPr>
          <a:xfrm rot="-5400000" flipH="1">
            <a:off x="7842985" y="4052782"/>
            <a:ext cx="113753" cy="1603746"/>
            <a:chOff x="351725" y="2147797"/>
            <a:chExt cx="137400" cy="1937125"/>
          </a:xfrm>
        </p:grpSpPr>
        <p:sp>
          <p:nvSpPr>
            <p:cNvPr id="983" name="Google Shape;983;p33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3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3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33"/>
          <p:cNvGrpSpPr/>
          <p:nvPr/>
        </p:nvGrpSpPr>
        <p:grpSpPr>
          <a:xfrm rot="5400000">
            <a:off x="1051972" y="-525543"/>
            <a:ext cx="113753" cy="1603746"/>
            <a:chOff x="351725" y="2147797"/>
            <a:chExt cx="137400" cy="1937125"/>
          </a:xfrm>
        </p:grpSpPr>
        <p:sp>
          <p:nvSpPr>
            <p:cNvPr id="989" name="Google Shape;989;p33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3"/>
          <p:cNvGrpSpPr/>
          <p:nvPr/>
        </p:nvGrpSpPr>
        <p:grpSpPr>
          <a:xfrm rot="5400000">
            <a:off x="-54738" y="1491022"/>
            <a:ext cx="866830" cy="286496"/>
            <a:chOff x="2229538" y="252775"/>
            <a:chExt cx="1009350" cy="333600"/>
          </a:xfrm>
        </p:grpSpPr>
        <p:sp>
          <p:nvSpPr>
            <p:cNvPr id="995" name="Google Shape;995;p33"/>
            <p:cNvSpPr/>
            <p:nvPr/>
          </p:nvSpPr>
          <p:spPr>
            <a:xfrm>
              <a:off x="22295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239633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25631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27327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2902438" y="2527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3072088" y="419575"/>
              <a:ext cx="166800" cy="166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33"/>
          <p:cNvSpPr/>
          <p:nvPr/>
        </p:nvSpPr>
        <p:spPr>
          <a:xfrm>
            <a:off x="0" y="4775778"/>
            <a:ext cx="1717232" cy="226026"/>
          </a:xfrm>
          <a:custGeom>
            <a:avLst/>
            <a:gdLst/>
            <a:ahLst/>
            <a:cxnLst/>
            <a:rect l="l" t="t" r="r" b="b"/>
            <a:pathLst>
              <a:path w="61155" h="4912" extrusionOk="0">
                <a:moveTo>
                  <a:pt x="0" y="1"/>
                </a:moveTo>
                <a:lnTo>
                  <a:pt x="0" y="4912"/>
                </a:lnTo>
                <a:lnTo>
                  <a:pt x="61154" y="4912"/>
                </a:lnTo>
                <a:lnTo>
                  <a:pt x="61154" y="1"/>
                </a:lnTo>
                <a:close/>
              </a:path>
            </a:pathLst>
          </a:custGeom>
          <a:solidFill>
            <a:srgbClr val="EBE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roup 96"/>
          <p:cNvGrpSpPr/>
          <p:nvPr/>
        </p:nvGrpSpPr>
        <p:grpSpPr>
          <a:xfrm>
            <a:off x="5334000" y="1428750"/>
            <a:ext cx="568369" cy="456795"/>
            <a:chOff x="4079831" y="1733955"/>
            <a:chExt cx="984333" cy="750875"/>
          </a:xfrm>
        </p:grpSpPr>
        <p:grpSp>
          <p:nvGrpSpPr>
            <p:cNvPr id="98" name="Google Shape;937;p33"/>
            <p:cNvGrpSpPr/>
            <p:nvPr/>
          </p:nvGrpSpPr>
          <p:grpSpPr>
            <a:xfrm>
              <a:off x="4079831" y="1733955"/>
              <a:ext cx="984333" cy="750874"/>
              <a:chOff x="6268229" y="1126723"/>
              <a:chExt cx="2821246" cy="1847624"/>
            </a:xfrm>
          </p:grpSpPr>
          <p:sp>
            <p:nvSpPr>
              <p:cNvPr id="107" name="Google Shape;938;p33"/>
              <p:cNvSpPr/>
              <p:nvPr/>
            </p:nvSpPr>
            <p:spPr>
              <a:xfrm>
                <a:off x="6268229" y="1126723"/>
                <a:ext cx="2821246" cy="1847604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6968" extrusionOk="0">
                    <a:moveTo>
                      <a:pt x="634" y="46634"/>
                    </a:moveTo>
                    <a:lnTo>
                      <a:pt x="1168" y="46834"/>
                    </a:lnTo>
                    <a:lnTo>
                      <a:pt x="1635" y="46734"/>
                    </a:lnTo>
                    <a:lnTo>
                      <a:pt x="2102" y="46434"/>
                    </a:lnTo>
                    <a:lnTo>
                      <a:pt x="2569" y="46434"/>
                    </a:lnTo>
                    <a:lnTo>
                      <a:pt x="3103" y="46400"/>
                    </a:lnTo>
                    <a:lnTo>
                      <a:pt x="3670" y="46534"/>
                    </a:lnTo>
                    <a:lnTo>
                      <a:pt x="4170" y="46400"/>
                    </a:lnTo>
                    <a:lnTo>
                      <a:pt x="4704" y="46334"/>
                    </a:lnTo>
                    <a:lnTo>
                      <a:pt x="5238" y="46234"/>
                    </a:lnTo>
                    <a:lnTo>
                      <a:pt x="5771" y="46367"/>
                    </a:lnTo>
                    <a:lnTo>
                      <a:pt x="6272" y="46367"/>
                    </a:lnTo>
                    <a:lnTo>
                      <a:pt x="6805" y="46500"/>
                    </a:lnTo>
                    <a:lnTo>
                      <a:pt x="7306" y="46467"/>
                    </a:lnTo>
                    <a:lnTo>
                      <a:pt x="7773" y="46234"/>
                    </a:lnTo>
                    <a:lnTo>
                      <a:pt x="8273" y="46434"/>
                    </a:lnTo>
                    <a:lnTo>
                      <a:pt x="8773" y="46434"/>
                    </a:lnTo>
                    <a:lnTo>
                      <a:pt x="9240" y="46200"/>
                    </a:lnTo>
                    <a:lnTo>
                      <a:pt x="9741" y="46434"/>
                    </a:lnTo>
                    <a:lnTo>
                      <a:pt x="10241" y="46400"/>
                    </a:lnTo>
                    <a:lnTo>
                      <a:pt x="10675" y="46100"/>
                    </a:lnTo>
                    <a:lnTo>
                      <a:pt x="11175" y="46134"/>
                    </a:lnTo>
                    <a:lnTo>
                      <a:pt x="11642" y="45900"/>
                    </a:lnTo>
                    <a:lnTo>
                      <a:pt x="12142" y="45967"/>
                    </a:lnTo>
                    <a:lnTo>
                      <a:pt x="12609" y="45867"/>
                    </a:lnTo>
                    <a:lnTo>
                      <a:pt x="13110" y="46033"/>
                    </a:lnTo>
                    <a:lnTo>
                      <a:pt x="13610" y="45933"/>
                    </a:lnTo>
                    <a:lnTo>
                      <a:pt x="14111" y="46000"/>
                    </a:lnTo>
                    <a:lnTo>
                      <a:pt x="14578" y="45833"/>
                    </a:lnTo>
                    <a:lnTo>
                      <a:pt x="15078" y="45900"/>
                    </a:lnTo>
                    <a:lnTo>
                      <a:pt x="15578" y="45933"/>
                    </a:lnTo>
                    <a:lnTo>
                      <a:pt x="16045" y="45867"/>
                    </a:lnTo>
                    <a:lnTo>
                      <a:pt x="16512" y="45566"/>
                    </a:lnTo>
                    <a:lnTo>
                      <a:pt x="17013" y="45633"/>
                    </a:lnTo>
                    <a:lnTo>
                      <a:pt x="17480" y="45700"/>
                    </a:lnTo>
                    <a:lnTo>
                      <a:pt x="17980" y="45633"/>
                    </a:lnTo>
                    <a:lnTo>
                      <a:pt x="18447" y="45433"/>
                    </a:lnTo>
                    <a:lnTo>
                      <a:pt x="18914" y="45600"/>
                    </a:lnTo>
                    <a:lnTo>
                      <a:pt x="19448" y="45400"/>
                    </a:lnTo>
                    <a:lnTo>
                      <a:pt x="19881" y="45633"/>
                    </a:lnTo>
                    <a:lnTo>
                      <a:pt x="20382" y="45833"/>
                    </a:lnTo>
                    <a:lnTo>
                      <a:pt x="20849" y="45900"/>
                    </a:lnTo>
                    <a:lnTo>
                      <a:pt x="21382" y="45733"/>
                    </a:lnTo>
                    <a:lnTo>
                      <a:pt x="21849" y="46000"/>
                    </a:lnTo>
                    <a:lnTo>
                      <a:pt x="22316" y="46167"/>
                    </a:lnTo>
                    <a:lnTo>
                      <a:pt x="22817" y="46167"/>
                    </a:lnTo>
                    <a:lnTo>
                      <a:pt x="23284" y="46434"/>
                    </a:lnTo>
                    <a:lnTo>
                      <a:pt x="23684" y="46567"/>
                    </a:lnTo>
                    <a:lnTo>
                      <a:pt x="24118" y="46367"/>
                    </a:lnTo>
                    <a:lnTo>
                      <a:pt x="24551" y="46667"/>
                    </a:lnTo>
                    <a:lnTo>
                      <a:pt x="25018" y="46634"/>
                    </a:lnTo>
                    <a:lnTo>
                      <a:pt x="25452" y="46267"/>
                    </a:lnTo>
                    <a:lnTo>
                      <a:pt x="25952" y="46500"/>
                    </a:lnTo>
                    <a:lnTo>
                      <a:pt x="26453" y="46601"/>
                    </a:lnTo>
                    <a:lnTo>
                      <a:pt x="26920" y="46500"/>
                    </a:lnTo>
                    <a:lnTo>
                      <a:pt x="27353" y="46167"/>
                    </a:lnTo>
                    <a:lnTo>
                      <a:pt x="27887" y="46467"/>
                    </a:lnTo>
                    <a:lnTo>
                      <a:pt x="28387" y="46334"/>
                    </a:lnTo>
                    <a:lnTo>
                      <a:pt x="28888" y="46334"/>
                    </a:lnTo>
                    <a:lnTo>
                      <a:pt x="29355" y="46134"/>
                    </a:lnTo>
                    <a:lnTo>
                      <a:pt x="29855" y="46000"/>
                    </a:lnTo>
                    <a:lnTo>
                      <a:pt x="30322" y="46000"/>
                    </a:lnTo>
                    <a:lnTo>
                      <a:pt x="30856" y="46100"/>
                    </a:lnTo>
                    <a:lnTo>
                      <a:pt x="31323" y="45967"/>
                    </a:lnTo>
                    <a:lnTo>
                      <a:pt x="31823" y="45967"/>
                    </a:lnTo>
                    <a:lnTo>
                      <a:pt x="32324" y="46000"/>
                    </a:lnTo>
                    <a:lnTo>
                      <a:pt x="32824" y="46067"/>
                    </a:lnTo>
                    <a:lnTo>
                      <a:pt x="33324" y="46000"/>
                    </a:lnTo>
                    <a:lnTo>
                      <a:pt x="33791" y="45833"/>
                    </a:lnTo>
                    <a:lnTo>
                      <a:pt x="34292" y="45767"/>
                    </a:lnTo>
                    <a:lnTo>
                      <a:pt x="34792" y="45867"/>
                    </a:lnTo>
                    <a:lnTo>
                      <a:pt x="35292" y="45733"/>
                    </a:lnTo>
                    <a:lnTo>
                      <a:pt x="35793" y="45600"/>
                    </a:lnTo>
                    <a:lnTo>
                      <a:pt x="36260" y="45500"/>
                    </a:lnTo>
                    <a:lnTo>
                      <a:pt x="36760" y="45633"/>
                    </a:lnTo>
                    <a:lnTo>
                      <a:pt x="37227" y="45500"/>
                    </a:lnTo>
                    <a:lnTo>
                      <a:pt x="37727" y="45533"/>
                    </a:lnTo>
                    <a:lnTo>
                      <a:pt x="38194" y="45266"/>
                    </a:lnTo>
                    <a:lnTo>
                      <a:pt x="38661" y="45266"/>
                    </a:lnTo>
                    <a:lnTo>
                      <a:pt x="39162" y="45400"/>
                    </a:lnTo>
                    <a:lnTo>
                      <a:pt x="39662" y="45700"/>
                    </a:lnTo>
                    <a:lnTo>
                      <a:pt x="40196" y="45500"/>
                    </a:lnTo>
                    <a:lnTo>
                      <a:pt x="40730" y="45700"/>
                    </a:lnTo>
                    <a:lnTo>
                      <a:pt x="41230" y="45633"/>
                    </a:lnTo>
                    <a:lnTo>
                      <a:pt x="41764" y="45667"/>
                    </a:lnTo>
                    <a:lnTo>
                      <a:pt x="42297" y="45633"/>
                    </a:lnTo>
                    <a:lnTo>
                      <a:pt x="42798" y="45767"/>
                    </a:lnTo>
                    <a:lnTo>
                      <a:pt x="43265" y="45633"/>
                    </a:lnTo>
                    <a:lnTo>
                      <a:pt x="43732" y="45366"/>
                    </a:lnTo>
                    <a:lnTo>
                      <a:pt x="44232" y="45366"/>
                    </a:lnTo>
                    <a:lnTo>
                      <a:pt x="44732" y="45466"/>
                    </a:lnTo>
                    <a:lnTo>
                      <a:pt x="45199" y="45166"/>
                    </a:lnTo>
                    <a:lnTo>
                      <a:pt x="45733" y="45366"/>
                    </a:lnTo>
                    <a:lnTo>
                      <a:pt x="46300" y="45200"/>
                    </a:lnTo>
                    <a:lnTo>
                      <a:pt x="46734" y="45667"/>
                    </a:lnTo>
                    <a:lnTo>
                      <a:pt x="47301" y="45433"/>
                    </a:lnTo>
                    <a:lnTo>
                      <a:pt x="47801" y="45700"/>
                    </a:lnTo>
                    <a:lnTo>
                      <a:pt x="48368" y="45566"/>
                    </a:lnTo>
                    <a:lnTo>
                      <a:pt x="48869" y="45833"/>
                    </a:lnTo>
                    <a:lnTo>
                      <a:pt x="49402" y="46000"/>
                    </a:lnTo>
                    <a:lnTo>
                      <a:pt x="49969" y="45933"/>
                    </a:lnTo>
                    <a:lnTo>
                      <a:pt x="50436" y="46100"/>
                    </a:lnTo>
                    <a:lnTo>
                      <a:pt x="50970" y="45900"/>
                    </a:lnTo>
                    <a:lnTo>
                      <a:pt x="51471" y="46000"/>
                    </a:lnTo>
                    <a:lnTo>
                      <a:pt x="52004" y="46100"/>
                    </a:lnTo>
                    <a:lnTo>
                      <a:pt x="52471" y="45900"/>
                    </a:lnTo>
                    <a:lnTo>
                      <a:pt x="53038" y="46000"/>
                    </a:lnTo>
                    <a:lnTo>
                      <a:pt x="53539" y="45900"/>
                    </a:lnTo>
                    <a:lnTo>
                      <a:pt x="53906" y="45466"/>
                    </a:lnTo>
                    <a:lnTo>
                      <a:pt x="54439" y="45500"/>
                    </a:lnTo>
                    <a:lnTo>
                      <a:pt x="54873" y="45300"/>
                    </a:lnTo>
                    <a:lnTo>
                      <a:pt x="55373" y="45300"/>
                    </a:lnTo>
                    <a:lnTo>
                      <a:pt x="55840" y="45166"/>
                    </a:lnTo>
                    <a:lnTo>
                      <a:pt x="56274" y="44966"/>
                    </a:lnTo>
                    <a:lnTo>
                      <a:pt x="56808" y="45033"/>
                    </a:lnTo>
                    <a:lnTo>
                      <a:pt x="57208" y="44566"/>
                    </a:lnTo>
                    <a:lnTo>
                      <a:pt x="57708" y="44599"/>
                    </a:lnTo>
                    <a:lnTo>
                      <a:pt x="58209" y="44733"/>
                    </a:lnTo>
                    <a:lnTo>
                      <a:pt x="58642" y="44432"/>
                    </a:lnTo>
                    <a:lnTo>
                      <a:pt x="59143" y="44266"/>
                    </a:lnTo>
                    <a:lnTo>
                      <a:pt x="59643" y="44366"/>
                    </a:lnTo>
                    <a:lnTo>
                      <a:pt x="60143" y="44532"/>
                    </a:lnTo>
                    <a:lnTo>
                      <a:pt x="60610" y="44432"/>
                    </a:lnTo>
                    <a:lnTo>
                      <a:pt x="61077" y="44466"/>
                    </a:lnTo>
                    <a:lnTo>
                      <a:pt x="61611" y="44532"/>
                    </a:lnTo>
                    <a:lnTo>
                      <a:pt x="62178" y="44432"/>
                    </a:lnTo>
                    <a:lnTo>
                      <a:pt x="62745" y="44499"/>
                    </a:lnTo>
                    <a:lnTo>
                      <a:pt x="63179" y="44699"/>
                    </a:lnTo>
                    <a:lnTo>
                      <a:pt x="63646" y="44666"/>
                    </a:lnTo>
                    <a:lnTo>
                      <a:pt x="64080" y="44699"/>
                    </a:lnTo>
                    <a:lnTo>
                      <a:pt x="64547" y="44499"/>
                    </a:lnTo>
                    <a:lnTo>
                      <a:pt x="64980" y="44232"/>
                    </a:lnTo>
                    <a:lnTo>
                      <a:pt x="65447" y="44299"/>
                    </a:lnTo>
                    <a:lnTo>
                      <a:pt x="65847" y="44132"/>
                    </a:lnTo>
                    <a:lnTo>
                      <a:pt x="66381" y="44232"/>
                    </a:lnTo>
                    <a:lnTo>
                      <a:pt x="66882" y="44099"/>
                    </a:lnTo>
                    <a:lnTo>
                      <a:pt x="67215" y="43732"/>
                    </a:lnTo>
                    <a:lnTo>
                      <a:pt x="67715" y="43598"/>
                    </a:lnTo>
                    <a:lnTo>
                      <a:pt x="68116" y="43265"/>
                    </a:lnTo>
                    <a:lnTo>
                      <a:pt x="68616" y="43198"/>
                    </a:lnTo>
                    <a:lnTo>
                      <a:pt x="68950" y="42764"/>
                    </a:lnTo>
                    <a:lnTo>
                      <a:pt x="69483" y="42898"/>
                    </a:lnTo>
                    <a:lnTo>
                      <a:pt x="69917" y="42798"/>
                    </a:lnTo>
                    <a:lnTo>
                      <a:pt x="70384" y="42864"/>
                    </a:lnTo>
                    <a:lnTo>
                      <a:pt x="70884" y="42931"/>
                    </a:lnTo>
                    <a:lnTo>
                      <a:pt x="71351" y="42898"/>
                    </a:lnTo>
                    <a:lnTo>
                      <a:pt x="71718" y="42698"/>
                    </a:lnTo>
                    <a:lnTo>
                      <a:pt x="71718" y="934"/>
                    </a:lnTo>
                    <a:lnTo>
                      <a:pt x="71418" y="834"/>
                    </a:lnTo>
                    <a:lnTo>
                      <a:pt x="70918" y="934"/>
                    </a:ln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6967"/>
                    </a:lnTo>
                    <a:lnTo>
                      <a:pt x="201" y="468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39;p33"/>
              <p:cNvSpPr/>
              <p:nvPr/>
            </p:nvSpPr>
            <p:spPr>
              <a:xfrm>
                <a:off x="6268229" y="1126723"/>
                <a:ext cx="2821246" cy="18767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771" extrusionOk="0">
                    <a:moveTo>
                      <a:pt x="70918" y="934"/>
                    </a:move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771"/>
                    </a:lnTo>
                    <a:lnTo>
                      <a:pt x="367" y="4537"/>
                    </a:lnTo>
                    <a:lnTo>
                      <a:pt x="868" y="4570"/>
                    </a:lnTo>
                    <a:lnTo>
                      <a:pt x="1301" y="4337"/>
                    </a:lnTo>
                    <a:lnTo>
                      <a:pt x="1835" y="4537"/>
                    </a:lnTo>
                    <a:lnTo>
                      <a:pt x="2235" y="4103"/>
                    </a:lnTo>
                    <a:lnTo>
                      <a:pt x="2769" y="4203"/>
                    </a:lnTo>
                    <a:lnTo>
                      <a:pt x="3236" y="4070"/>
                    </a:lnTo>
                    <a:lnTo>
                      <a:pt x="3736" y="4003"/>
                    </a:lnTo>
                    <a:lnTo>
                      <a:pt x="4170" y="3837"/>
                    </a:lnTo>
                    <a:lnTo>
                      <a:pt x="4604" y="3536"/>
                    </a:lnTo>
                    <a:lnTo>
                      <a:pt x="5137" y="3603"/>
                    </a:lnTo>
                    <a:lnTo>
                      <a:pt x="5471" y="3103"/>
                    </a:lnTo>
                    <a:lnTo>
                      <a:pt x="6071" y="3269"/>
                    </a:lnTo>
                    <a:lnTo>
                      <a:pt x="6538" y="2936"/>
                    </a:lnTo>
                    <a:lnTo>
                      <a:pt x="7072" y="3236"/>
                    </a:lnTo>
                    <a:lnTo>
                      <a:pt x="7573" y="3236"/>
                    </a:lnTo>
                    <a:lnTo>
                      <a:pt x="8106" y="2869"/>
                    </a:lnTo>
                    <a:lnTo>
                      <a:pt x="8607" y="3169"/>
                    </a:lnTo>
                    <a:lnTo>
                      <a:pt x="9174" y="3203"/>
                    </a:lnTo>
                    <a:lnTo>
                      <a:pt x="9707" y="3236"/>
                    </a:lnTo>
                    <a:lnTo>
                      <a:pt x="10241" y="3203"/>
                    </a:lnTo>
                    <a:lnTo>
                      <a:pt x="10775" y="3203"/>
                    </a:lnTo>
                    <a:lnTo>
                      <a:pt x="11242" y="3570"/>
                    </a:lnTo>
                    <a:lnTo>
                      <a:pt x="11809" y="3370"/>
                    </a:lnTo>
                    <a:lnTo>
                      <a:pt x="12309" y="3436"/>
                    </a:lnTo>
                    <a:lnTo>
                      <a:pt x="12810" y="3736"/>
                    </a:lnTo>
                    <a:lnTo>
                      <a:pt x="13343" y="3570"/>
                    </a:lnTo>
                    <a:lnTo>
                      <a:pt x="13810" y="3703"/>
                    </a:lnTo>
                    <a:lnTo>
                      <a:pt x="14244" y="4103"/>
                    </a:lnTo>
                    <a:lnTo>
                      <a:pt x="14711" y="4203"/>
                    </a:lnTo>
                    <a:lnTo>
                      <a:pt x="15211" y="4337"/>
                    </a:lnTo>
                    <a:lnTo>
                      <a:pt x="15712" y="4237"/>
                    </a:lnTo>
                    <a:lnTo>
                      <a:pt x="16212" y="4404"/>
                    </a:lnTo>
                    <a:lnTo>
                      <a:pt x="16712" y="4237"/>
                    </a:lnTo>
                    <a:lnTo>
                      <a:pt x="17213" y="4537"/>
                    </a:lnTo>
                    <a:lnTo>
                      <a:pt x="17713" y="4337"/>
                    </a:lnTo>
                    <a:lnTo>
                      <a:pt x="18247" y="4304"/>
                    </a:lnTo>
                    <a:lnTo>
                      <a:pt x="18714" y="4570"/>
                    </a:lnTo>
                    <a:lnTo>
                      <a:pt x="19248" y="4370"/>
                    </a:lnTo>
                    <a:lnTo>
                      <a:pt x="19748" y="4537"/>
                    </a:lnTo>
                    <a:lnTo>
                      <a:pt x="20248" y="4504"/>
                    </a:lnTo>
                    <a:lnTo>
                      <a:pt x="20715" y="4504"/>
                    </a:lnTo>
                    <a:lnTo>
                      <a:pt x="21182" y="4604"/>
                    </a:lnTo>
                    <a:lnTo>
                      <a:pt x="21683" y="4437"/>
                    </a:lnTo>
                    <a:lnTo>
                      <a:pt x="22150" y="4604"/>
                    </a:lnTo>
                    <a:lnTo>
                      <a:pt x="22650" y="4337"/>
                    </a:lnTo>
                    <a:lnTo>
                      <a:pt x="23184" y="4103"/>
                    </a:lnTo>
                    <a:lnTo>
                      <a:pt x="23717" y="4003"/>
                    </a:lnTo>
                    <a:lnTo>
                      <a:pt x="24284" y="4003"/>
                    </a:lnTo>
                    <a:lnTo>
                      <a:pt x="24751" y="3670"/>
                    </a:lnTo>
                    <a:lnTo>
                      <a:pt x="25285" y="3703"/>
                    </a:lnTo>
                    <a:lnTo>
                      <a:pt x="25786" y="3636"/>
                    </a:lnTo>
                    <a:lnTo>
                      <a:pt x="26319" y="3770"/>
                    </a:lnTo>
                    <a:lnTo>
                      <a:pt x="26786" y="3403"/>
                    </a:lnTo>
                    <a:lnTo>
                      <a:pt x="27320" y="3536"/>
                    </a:lnTo>
                    <a:lnTo>
                      <a:pt x="27787" y="3303"/>
                    </a:lnTo>
                    <a:lnTo>
                      <a:pt x="28321" y="3403"/>
                    </a:lnTo>
                    <a:lnTo>
                      <a:pt x="28821" y="3269"/>
                    </a:lnTo>
                    <a:lnTo>
                      <a:pt x="29321" y="3269"/>
                    </a:lnTo>
                    <a:lnTo>
                      <a:pt x="29822" y="3203"/>
                    </a:lnTo>
                    <a:lnTo>
                      <a:pt x="30355" y="3069"/>
                    </a:lnTo>
                    <a:lnTo>
                      <a:pt x="30856" y="3269"/>
                    </a:lnTo>
                    <a:lnTo>
                      <a:pt x="31356" y="2969"/>
                    </a:lnTo>
                    <a:lnTo>
                      <a:pt x="31890" y="3236"/>
                    </a:lnTo>
                    <a:lnTo>
                      <a:pt x="32390" y="3169"/>
                    </a:lnTo>
                    <a:lnTo>
                      <a:pt x="32924" y="3169"/>
                    </a:lnTo>
                    <a:lnTo>
                      <a:pt x="33424" y="3303"/>
                    </a:lnTo>
                    <a:lnTo>
                      <a:pt x="33925" y="2936"/>
                    </a:lnTo>
                    <a:lnTo>
                      <a:pt x="34458" y="3169"/>
                    </a:lnTo>
                    <a:lnTo>
                      <a:pt x="34959" y="3069"/>
                    </a:lnTo>
                    <a:lnTo>
                      <a:pt x="35459" y="2969"/>
                    </a:lnTo>
                    <a:lnTo>
                      <a:pt x="35993" y="3269"/>
                    </a:lnTo>
                    <a:lnTo>
                      <a:pt x="36493" y="3103"/>
                    </a:lnTo>
                    <a:lnTo>
                      <a:pt x="36994" y="3136"/>
                    </a:lnTo>
                    <a:lnTo>
                      <a:pt x="37527" y="3269"/>
                    </a:lnTo>
                    <a:lnTo>
                      <a:pt x="38028" y="2936"/>
                    </a:lnTo>
                    <a:lnTo>
                      <a:pt x="38528" y="3169"/>
                    </a:lnTo>
                    <a:lnTo>
                      <a:pt x="39028" y="3236"/>
                    </a:lnTo>
                    <a:lnTo>
                      <a:pt x="39562" y="2969"/>
                    </a:lnTo>
                    <a:lnTo>
                      <a:pt x="40062" y="3036"/>
                    </a:lnTo>
                    <a:lnTo>
                      <a:pt x="40563" y="2936"/>
                    </a:lnTo>
                    <a:lnTo>
                      <a:pt x="41063" y="3370"/>
                    </a:lnTo>
                    <a:lnTo>
                      <a:pt x="41563" y="3269"/>
                    </a:lnTo>
                    <a:lnTo>
                      <a:pt x="42064" y="3003"/>
                    </a:lnTo>
                    <a:lnTo>
                      <a:pt x="42564" y="3203"/>
                    </a:lnTo>
                    <a:lnTo>
                      <a:pt x="43065" y="2969"/>
                    </a:lnTo>
                    <a:lnTo>
                      <a:pt x="43565" y="2969"/>
                    </a:lnTo>
                    <a:lnTo>
                      <a:pt x="43999" y="3069"/>
                    </a:lnTo>
                    <a:lnTo>
                      <a:pt x="44466" y="3136"/>
                    </a:lnTo>
                    <a:lnTo>
                      <a:pt x="44933" y="3103"/>
                    </a:lnTo>
                    <a:lnTo>
                      <a:pt x="45433" y="3269"/>
                    </a:lnTo>
                    <a:lnTo>
                      <a:pt x="45833" y="2836"/>
                    </a:lnTo>
                    <a:lnTo>
                      <a:pt x="46334" y="2802"/>
                    </a:lnTo>
                    <a:lnTo>
                      <a:pt x="46734" y="2502"/>
                    </a:lnTo>
                    <a:lnTo>
                      <a:pt x="47234" y="2402"/>
                    </a:lnTo>
                    <a:lnTo>
                      <a:pt x="47601" y="2035"/>
                    </a:lnTo>
                    <a:lnTo>
                      <a:pt x="48101" y="1935"/>
                    </a:lnTo>
                    <a:lnTo>
                      <a:pt x="48635" y="2102"/>
                    </a:lnTo>
                    <a:lnTo>
                      <a:pt x="49069" y="1969"/>
                    </a:lnTo>
                    <a:lnTo>
                      <a:pt x="49536" y="2035"/>
                    </a:lnTo>
                    <a:lnTo>
                      <a:pt x="49969" y="1802"/>
                    </a:lnTo>
                    <a:lnTo>
                      <a:pt x="50436" y="1635"/>
                    </a:lnTo>
                    <a:lnTo>
                      <a:pt x="50870" y="1702"/>
                    </a:lnTo>
                    <a:lnTo>
                      <a:pt x="51337" y="1702"/>
                    </a:lnTo>
                    <a:lnTo>
                      <a:pt x="51771" y="1935"/>
                    </a:lnTo>
                    <a:lnTo>
                      <a:pt x="52304" y="2002"/>
                    </a:lnTo>
                    <a:lnTo>
                      <a:pt x="52905" y="1969"/>
                    </a:lnTo>
                    <a:lnTo>
                      <a:pt x="53405" y="2069"/>
                    </a:lnTo>
                    <a:lnTo>
                      <a:pt x="53872" y="2135"/>
                    </a:lnTo>
                    <a:lnTo>
                      <a:pt x="54373" y="2069"/>
                    </a:lnTo>
                    <a:lnTo>
                      <a:pt x="54840" y="2269"/>
                    </a:lnTo>
                    <a:lnTo>
                      <a:pt x="55340" y="2369"/>
                    </a:lnTo>
                    <a:lnTo>
                      <a:pt x="55840" y="2269"/>
                    </a:lnTo>
                    <a:lnTo>
                      <a:pt x="56307" y="2002"/>
                    </a:lnTo>
                    <a:lnTo>
                      <a:pt x="56808" y="2169"/>
                    </a:lnTo>
                    <a:lnTo>
                      <a:pt x="57308" y="2202"/>
                    </a:lnTo>
                    <a:lnTo>
                      <a:pt x="57708" y="1768"/>
                    </a:lnTo>
                    <a:lnTo>
                      <a:pt x="58242" y="1868"/>
                    </a:lnTo>
                    <a:lnTo>
                      <a:pt x="58676" y="1702"/>
                    </a:lnTo>
                    <a:lnTo>
                      <a:pt x="59176" y="1602"/>
                    </a:lnTo>
                    <a:lnTo>
                      <a:pt x="59676" y="1635"/>
                    </a:lnTo>
                    <a:lnTo>
                      <a:pt x="60110" y="1468"/>
                    </a:lnTo>
                    <a:lnTo>
                      <a:pt x="60644" y="1502"/>
                    </a:lnTo>
                    <a:lnTo>
                      <a:pt x="61044" y="1101"/>
                    </a:lnTo>
                    <a:lnTo>
                      <a:pt x="61544" y="1035"/>
                    </a:lnTo>
                    <a:lnTo>
                      <a:pt x="62078" y="1201"/>
                    </a:lnTo>
                    <a:lnTo>
                      <a:pt x="62578" y="1001"/>
                    </a:lnTo>
                    <a:lnTo>
                      <a:pt x="63079" y="1135"/>
                    </a:lnTo>
                    <a:lnTo>
                      <a:pt x="63579" y="1268"/>
                    </a:lnTo>
                    <a:lnTo>
                      <a:pt x="64146" y="1101"/>
                    </a:lnTo>
                    <a:lnTo>
                      <a:pt x="64613" y="1301"/>
                    </a:lnTo>
                    <a:lnTo>
                      <a:pt x="65180" y="1268"/>
                    </a:lnTo>
                    <a:lnTo>
                      <a:pt x="65681" y="1468"/>
                    </a:lnTo>
                    <a:lnTo>
                      <a:pt x="66148" y="1802"/>
                    </a:lnTo>
                    <a:lnTo>
                      <a:pt x="66748" y="1668"/>
                    </a:lnTo>
                    <a:lnTo>
                      <a:pt x="67215" y="1969"/>
                    </a:lnTo>
                    <a:lnTo>
                      <a:pt x="67816" y="1802"/>
                    </a:lnTo>
                    <a:lnTo>
                      <a:pt x="68216" y="2269"/>
                    </a:lnTo>
                    <a:lnTo>
                      <a:pt x="68783" y="2135"/>
                    </a:lnTo>
                    <a:lnTo>
                      <a:pt x="69283" y="2402"/>
                    </a:lnTo>
                    <a:lnTo>
                      <a:pt x="69784" y="2102"/>
                    </a:lnTo>
                    <a:lnTo>
                      <a:pt x="70284" y="2235"/>
                    </a:lnTo>
                    <a:lnTo>
                      <a:pt x="70784" y="2269"/>
                    </a:lnTo>
                    <a:lnTo>
                      <a:pt x="71251" y="2035"/>
                    </a:lnTo>
                    <a:lnTo>
                      <a:pt x="71718" y="1935"/>
                    </a:lnTo>
                    <a:lnTo>
                      <a:pt x="71718" y="934"/>
                    </a:lnTo>
                    <a:lnTo>
                      <a:pt x="71418" y="83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40;p33"/>
              <p:cNvSpPr/>
              <p:nvPr/>
            </p:nvSpPr>
            <p:spPr>
              <a:xfrm>
                <a:off x="6268229" y="2761728"/>
                <a:ext cx="2821246" cy="21261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5405" extrusionOk="0">
                    <a:moveTo>
                      <a:pt x="2102" y="4871"/>
                    </a:moveTo>
                    <a:lnTo>
                      <a:pt x="2569" y="4871"/>
                    </a:lnTo>
                    <a:lnTo>
                      <a:pt x="3103" y="4837"/>
                    </a:lnTo>
                    <a:lnTo>
                      <a:pt x="3670" y="4971"/>
                    </a:lnTo>
                    <a:lnTo>
                      <a:pt x="4170" y="4837"/>
                    </a:lnTo>
                    <a:lnTo>
                      <a:pt x="4704" y="4771"/>
                    </a:lnTo>
                    <a:lnTo>
                      <a:pt x="5238" y="4671"/>
                    </a:lnTo>
                    <a:lnTo>
                      <a:pt x="5771" y="4804"/>
                    </a:lnTo>
                    <a:lnTo>
                      <a:pt x="6272" y="4804"/>
                    </a:lnTo>
                    <a:lnTo>
                      <a:pt x="6805" y="4937"/>
                    </a:lnTo>
                    <a:lnTo>
                      <a:pt x="7306" y="4904"/>
                    </a:lnTo>
                    <a:lnTo>
                      <a:pt x="7773" y="4671"/>
                    </a:lnTo>
                    <a:lnTo>
                      <a:pt x="8273" y="4871"/>
                    </a:lnTo>
                    <a:lnTo>
                      <a:pt x="8773" y="4871"/>
                    </a:lnTo>
                    <a:lnTo>
                      <a:pt x="9240" y="4637"/>
                    </a:lnTo>
                    <a:lnTo>
                      <a:pt x="9741" y="4871"/>
                    </a:lnTo>
                    <a:lnTo>
                      <a:pt x="10241" y="4837"/>
                    </a:lnTo>
                    <a:lnTo>
                      <a:pt x="10675" y="4537"/>
                    </a:lnTo>
                    <a:lnTo>
                      <a:pt x="11175" y="4571"/>
                    </a:lnTo>
                    <a:lnTo>
                      <a:pt x="11642" y="4337"/>
                    </a:lnTo>
                    <a:lnTo>
                      <a:pt x="12142" y="4404"/>
                    </a:lnTo>
                    <a:lnTo>
                      <a:pt x="12609" y="4304"/>
                    </a:lnTo>
                    <a:lnTo>
                      <a:pt x="13110" y="4470"/>
                    </a:lnTo>
                    <a:lnTo>
                      <a:pt x="13610" y="4370"/>
                    </a:lnTo>
                    <a:lnTo>
                      <a:pt x="14111" y="4437"/>
                    </a:lnTo>
                    <a:lnTo>
                      <a:pt x="14578" y="4270"/>
                    </a:lnTo>
                    <a:lnTo>
                      <a:pt x="15078" y="4337"/>
                    </a:lnTo>
                    <a:lnTo>
                      <a:pt x="15578" y="4370"/>
                    </a:lnTo>
                    <a:lnTo>
                      <a:pt x="16045" y="4304"/>
                    </a:lnTo>
                    <a:lnTo>
                      <a:pt x="16512" y="4003"/>
                    </a:lnTo>
                    <a:lnTo>
                      <a:pt x="17013" y="4070"/>
                    </a:lnTo>
                    <a:lnTo>
                      <a:pt x="17480" y="4137"/>
                    </a:lnTo>
                    <a:lnTo>
                      <a:pt x="17980" y="4070"/>
                    </a:lnTo>
                    <a:lnTo>
                      <a:pt x="18447" y="3870"/>
                    </a:lnTo>
                    <a:lnTo>
                      <a:pt x="18914" y="4037"/>
                    </a:lnTo>
                    <a:lnTo>
                      <a:pt x="19448" y="3837"/>
                    </a:lnTo>
                    <a:lnTo>
                      <a:pt x="19881" y="4070"/>
                    </a:lnTo>
                    <a:lnTo>
                      <a:pt x="20382" y="4270"/>
                    </a:lnTo>
                    <a:lnTo>
                      <a:pt x="20849" y="4337"/>
                    </a:lnTo>
                    <a:lnTo>
                      <a:pt x="21382" y="4170"/>
                    </a:lnTo>
                    <a:lnTo>
                      <a:pt x="21849" y="4437"/>
                    </a:lnTo>
                    <a:lnTo>
                      <a:pt x="22316" y="4604"/>
                    </a:lnTo>
                    <a:lnTo>
                      <a:pt x="22817" y="4604"/>
                    </a:lnTo>
                    <a:lnTo>
                      <a:pt x="23284" y="4871"/>
                    </a:lnTo>
                    <a:lnTo>
                      <a:pt x="23684" y="5004"/>
                    </a:lnTo>
                    <a:lnTo>
                      <a:pt x="24118" y="4804"/>
                    </a:lnTo>
                    <a:lnTo>
                      <a:pt x="24551" y="5104"/>
                    </a:lnTo>
                    <a:lnTo>
                      <a:pt x="25018" y="5071"/>
                    </a:lnTo>
                    <a:lnTo>
                      <a:pt x="25452" y="4704"/>
                    </a:lnTo>
                    <a:lnTo>
                      <a:pt x="25952" y="4937"/>
                    </a:lnTo>
                    <a:lnTo>
                      <a:pt x="26453" y="5038"/>
                    </a:lnTo>
                    <a:lnTo>
                      <a:pt x="26920" y="4937"/>
                    </a:lnTo>
                    <a:lnTo>
                      <a:pt x="27353" y="4604"/>
                    </a:lnTo>
                    <a:lnTo>
                      <a:pt x="27887" y="4904"/>
                    </a:lnTo>
                    <a:lnTo>
                      <a:pt x="28387" y="4771"/>
                    </a:lnTo>
                    <a:lnTo>
                      <a:pt x="28888" y="4771"/>
                    </a:lnTo>
                    <a:lnTo>
                      <a:pt x="29355" y="4571"/>
                    </a:lnTo>
                    <a:lnTo>
                      <a:pt x="29855" y="4437"/>
                    </a:lnTo>
                    <a:lnTo>
                      <a:pt x="30322" y="4437"/>
                    </a:lnTo>
                    <a:lnTo>
                      <a:pt x="30856" y="4537"/>
                    </a:lnTo>
                    <a:lnTo>
                      <a:pt x="31323" y="4404"/>
                    </a:lnTo>
                    <a:lnTo>
                      <a:pt x="31823" y="4404"/>
                    </a:lnTo>
                    <a:lnTo>
                      <a:pt x="32324" y="4437"/>
                    </a:lnTo>
                    <a:lnTo>
                      <a:pt x="32824" y="4504"/>
                    </a:lnTo>
                    <a:lnTo>
                      <a:pt x="33324" y="4437"/>
                    </a:lnTo>
                    <a:lnTo>
                      <a:pt x="33791" y="4270"/>
                    </a:lnTo>
                    <a:lnTo>
                      <a:pt x="34292" y="4204"/>
                    </a:lnTo>
                    <a:lnTo>
                      <a:pt x="34792" y="4304"/>
                    </a:lnTo>
                    <a:lnTo>
                      <a:pt x="35292" y="4170"/>
                    </a:lnTo>
                    <a:lnTo>
                      <a:pt x="35793" y="4037"/>
                    </a:lnTo>
                    <a:lnTo>
                      <a:pt x="36260" y="3937"/>
                    </a:lnTo>
                    <a:lnTo>
                      <a:pt x="36760" y="4070"/>
                    </a:lnTo>
                    <a:lnTo>
                      <a:pt x="37227" y="3937"/>
                    </a:lnTo>
                    <a:lnTo>
                      <a:pt x="37727" y="3970"/>
                    </a:lnTo>
                    <a:lnTo>
                      <a:pt x="38194" y="3703"/>
                    </a:lnTo>
                    <a:lnTo>
                      <a:pt x="38661" y="3703"/>
                    </a:lnTo>
                    <a:lnTo>
                      <a:pt x="39162" y="3837"/>
                    </a:lnTo>
                    <a:lnTo>
                      <a:pt x="39662" y="4137"/>
                    </a:lnTo>
                    <a:lnTo>
                      <a:pt x="40196" y="3937"/>
                    </a:lnTo>
                    <a:lnTo>
                      <a:pt x="40730" y="4137"/>
                    </a:lnTo>
                    <a:lnTo>
                      <a:pt x="41230" y="4070"/>
                    </a:lnTo>
                    <a:lnTo>
                      <a:pt x="41764" y="4104"/>
                    </a:lnTo>
                    <a:lnTo>
                      <a:pt x="42297" y="4070"/>
                    </a:lnTo>
                    <a:lnTo>
                      <a:pt x="42798" y="4204"/>
                    </a:lnTo>
                    <a:lnTo>
                      <a:pt x="43265" y="4070"/>
                    </a:lnTo>
                    <a:lnTo>
                      <a:pt x="43732" y="3803"/>
                    </a:lnTo>
                    <a:lnTo>
                      <a:pt x="44232" y="3803"/>
                    </a:lnTo>
                    <a:lnTo>
                      <a:pt x="44732" y="3903"/>
                    </a:lnTo>
                    <a:lnTo>
                      <a:pt x="45199" y="3603"/>
                    </a:lnTo>
                    <a:lnTo>
                      <a:pt x="45733" y="3803"/>
                    </a:lnTo>
                    <a:lnTo>
                      <a:pt x="46300" y="3637"/>
                    </a:lnTo>
                    <a:lnTo>
                      <a:pt x="46734" y="4104"/>
                    </a:lnTo>
                    <a:lnTo>
                      <a:pt x="47301" y="3870"/>
                    </a:lnTo>
                    <a:lnTo>
                      <a:pt x="47801" y="4137"/>
                    </a:lnTo>
                    <a:lnTo>
                      <a:pt x="48368" y="4003"/>
                    </a:lnTo>
                    <a:lnTo>
                      <a:pt x="48869" y="4270"/>
                    </a:lnTo>
                    <a:lnTo>
                      <a:pt x="49402" y="4437"/>
                    </a:lnTo>
                    <a:lnTo>
                      <a:pt x="49969" y="4370"/>
                    </a:lnTo>
                    <a:lnTo>
                      <a:pt x="50436" y="4537"/>
                    </a:lnTo>
                    <a:lnTo>
                      <a:pt x="50970" y="4337"/>
                    </a:lnTo>
                    <a:lnTo>
                      <a:pt x="51471" y="4437"/>
                    </a:lnTo>
                    <a:lnTo>
                      <a:pt x="52004" y="4537"/>
                    </a:lnTo>
                    <a:lnTo>
                      <a:pt x="52471" y="4337"/>
                    </a:lnTo>
                    <a:lnTo>
                      <a:pt x="53038" y="4437"/>
                    </a:lnTo>
                    <a:lnTo>
                      <a:pt x="53539" y="4337"/>
                    </a:lnTo>
                    <a:lnTo>
                      <a:pt x="53906" y="3903"/>
                    </a:lnTo>
                    <a:lnTo>
                      <a:pt x="54439" y="3937"/>
                    </a:lnTo>
                    <a:lnTo>
                      <a:pt x="54873" y="3737"/>
                    </a:lnTo>
                    <a:lnTo>
                      <a:pt x="55373" y="3737"/>
                    </a:lnTo>
                    <a:lnTo>
                      <a:pt x="55840" y="3603"/>
                    </a:lnTo>
                    <a:lnTo>
                      <a:pt x="56274" y="3403"/>
                    </a:lnTo>
                    <a:lnTo>
                      <a:pt x="56808" y="3470"/>
                    </a:lnTo>
                    <a:lnTo>
                      <a:pt x="57208" y="3003"/>
                    </a:lnTo>
                    <a:lnTo>
                      <a:pt x="57708" y="3036"/>
                    </a:lnTo>
                    <a:lnTo>
                      <a:pt x="58209" y="3170"/>
                    </a:lnTo>
                    <a:lnTo>
                      <a:pt x="58642" y="2869"/>
                    </a:lnTo>
                    <a:lnTo>
                      <a:pt x="59143" y="2703"/>
                    </a:lnTo>
                    <a:lnTo>
                      <a:pt x="59643" y="2803"/>
                    </a:lnTo>
                    <a:lnTo>
                      <a:pt x="60143" y="2969"/>
                    </a:lnTo>
                    <a:lnTo>
                      <a:pt x="60610" y="2869"/>
                    </a:lnTo>
                    <a:lnTo>
                      <a:pt x="61077" y="2903"/>
                    </a:lnTo>
                    <a:lnTo>
                      <a:pt x="61611" y="2969"/>
                    </a:lnTo>
                    <a:lnTo>
                      <a:pt x="62178" y="2869"/>
                    </a:lnTo>
                    <a:lnTo>
                      <a:pt x="62745" y="2936"/>
                    </a:lnTo>
                    <a:lnTo>
                      <a:pt x="63179" y="3136"/>
                    </a:lnTo>
                    <a:lnTo>
                      <a:pt x="63646" y="3103"/>
                    </a:lnTo>
                    <a:lnTo>
                      <a:pt x="64080" y="3136"/>
                    </a:lnTo>
                    <a:lnTo>
                      <a:pt x="64547" y="2936"/>
                    </a:lnTo>
                    <a:lnTo>
                      <a:pt x="64980" y="2669"/>
                    </a:lnTo>
                    <a:lnTo>
                      <a:pt x="65447" y="2736"/>
                    </a:lnTo>
                    <a:lnTo>
                      <a:pt x="65847" y="2569"/>
                    </a:lnTo>
                    <a:lnTo>
                      <a:pt x="66381" y="2669"/>
                    </a:lnTo>
                    <a:lnTo>
                      <a:pt x="66882" y="2536"/>
                    </a:lnTo>
                    <a:lnTo>
                      <a:pt x="67215" y="2169"/>
                    </a:lnTo>
                    <a:lnTo>
                      <a:pt x="67715" y="2035"/>
                    </a:lnTo>
                    <a:lnTo>
                      <a:pt x="68116" y="1702"/>
                    </a:lnTo>
                    <a:lnTo>
                      <a:pt x="68616" y="1635"/>
                    </a:lnTo>
                    <a:lnTo>
                      <a:pt x="68950" y="1201"/>
                    </a:lnTo>
                    <a:lnTo>
                      <a:pt x="69483" y="1335"/>
                    </a:lnTo>
                    <a:lnTo>
                      <a:pt x="69917" y="1235"/>
                    </a:lnTo>
                    <a:lnTo>
                      <a:pt x="70384" y="1301"/>
                    </a:lnTo>
                    <a:lnTo>
                      <a:pt x="70884" y="1368"/>
                    </a:lnTo>
                    <a:lnTo>
                      <a:pt x="71351" y="1335"/>
                    </a:lnTo>
                    <a:lnTo>
                      <a:pt x="71718" y="1135"/>
                    </a:lnTo>
                    <a:lnTo>
                      <a:pt x="71718" y="167"/>
                    </a:lnTo>
                    <a:lnTo>
                      <a:pt x="71718" y="167"/>
                    </a:lnTo>
                    <a:lnTo>
                      <a:pt x="71218" y="101"/>
                    </a:lnTo>
                    <a:lnTo>
                      <a:pt x="70751" y="67"/>
                    </a:lnTo>
                    <a:lnTo>
                      <a:pt x="70317" y="134"/>
                    </a:lnTo>
                    <a:lnTo>
                      <a:pt x="69784" y="1"/>
                    </a:lnTo>
                    <a:lnTo>
                      <a:pt x="69450" y="468"/>
                    </a:lnTo>
                    <a:lnTo>
                      <a:pt x="68950" y="534"/>
                    </a:lnTo>
                    <a:lnTo>
                      <a:pt x="68549" y="834"/>
                    </a:lnTo>
                    <a:lnTo>
                      <a:pt x="68049" y="968"/>
                    </a:lnTo>
                    <a:lnTo>
                      <a:pt x="67715" y="1368"/>
                    </a:lnTo>
                    <a:lnTo>
                      <a:pt x="67215" y="1502"/>
                    </a:lnTo>
                    <a:lnTo>
                      <a:pt x="66681" y="1368"/>
                    </a:lnTo>
                    <a:lnTo>
                      <a:pt x="66281" y="1535"/>
                    </a:lnTo>
                    <a:lnTo>
                      <a:pt x="65814" y="1502"/>
                    </a:lnTo>
                    <a:lnTo>
                      <a:pt x="65380" y="1768"/>
                    </a:lnTo>
                    <a:lnTo>
                      <a:pt x="64913" y="1969"/>
                    </a:lnTo>
                    <a:lnTo>
                      <a:pt x="64480" y="1935"/>
                    </a:lnTo>
                    <a:lnTo>
                      <a:pt x="64013" y="1969"/>
                    </a:lnTo>
                    <a:lnTo>
                      <a:pt x="63579" y="1768"/>
                    </a:lnTo>
                    <a:lnTo>
                      <a:pt x="63012" y="1735"/>
                    </a:lnTo>
                    <a:lnTo>
                      <a:pt x="62445" y="1802"/>
                    </a:lnTo>
                    <a:lnTo>
                      <a:pt x="61945" y="1735"/>
                    </a:lnTo>
                    <a:lnTo>
                      <a:pt x="61444" y="1702"/>
                    </a:lnTo>
                    <a:lnTo>
                      <a:pt x="60977" y="1802"/>
                    </a:lnTo>
                    <a:lnTo>
                      <a:pt x="60477" y="1635"/>
                    </a:lnTo>
                    <a:lnTo>
                      <a:pt x="59977" y="1568"/>
                    </a:lnTo>
                    <a:lnTo>
                      <a:pt x="59510" y="1702"/>
                    </a:lnTo>
                    <a:lnTo>
                      <a:pt x="59043" y="2002"/>
                    </a:lnTo>
                    <a:lnTo>
                      <a:pt x="58542" y="1869"/>
                    </a:lnTo>
                    <a:lnTo>
                      <a:pt x="58042" y="1869"/>
                    </a:lnTo>
                    <a:lnTo>
                      <a:pt x="57642" y="2336"/>
                    </a:lnTo>
                    <a:lnTo>
                      <a:pt x="57141" y="2269"/>
                    </a:lnTo>
                    <a:lnTo>
                      <a:pt x="56674" y="2469"/>
                    </a:lnTo>
                    <a:lnTo>
                      <a:pt x="56241" y="2602"/>
                    </a:lnTo>
                    <a:lnTo>
                      <a:pt x="55707" y="2602"/>
                    </a:lnTo>
                    <a:lnTo>
                      <a:pt x="55273" y="2803"/>
                    </a:lnTo>
                    <a:lnTo>
                      <a:pt x="54740" y="2803"/>
                    </a:lnTo>
                    <a:lnTo>
                      <a:pt x="54406" y="3203"/>
                    </a:lnTo>
                    <a:lnTo>
                      <a:pt x="53872" y="3303"/>
                    </a:lnTo>
                    <a:lnTo>
                      <a:pt x="53339" y="3203"/>
                    </a:lnTo>
                    <a:lnTo>
                      <a:pt x="52838" y="3436"/>
                    </a:lnTo>
                    <a:lnTo>
                      <a:pt x="52338" y="3303"/>
                    </a:lnTo>
                    <a:lnTo>
                      <a:pt x="51837" y="3236"/>
                    </a:lnTo>
                    <a:lnTo>
                      <a:pt x="51304" y="3436"/>
                    </a:lnTo>
                    <a:lnTo>
                      <a:pt x="50803" y="3270"/>
                    </a:lnTo>
                    <a:lnTo>
                      <a:pt x="50236" y="3336"/>
                    </a:lnTo>
                    <a:lnTo>
                      <a:pt x="49736" y="3170"/>
                    </a:lnTo>
                    <a:lnTo>
                      <a:pt x="49236" y="2869"/>
                    </a:lnTo>
                    <a:lnTo>
                      <a:pt x="48669" y="3036"/>
                    </a:lnTo>
                    <a:lnTo>
                      <a:pt x="48135" y="2769"/>
                    </a:lnTo>
                    <a:lnTo>
                      <a:pt x="47601" y="3003"/>
                    </a:lnTo>
                    <a:lnTo>
                      <a:pt x="47134" y="2569"/>
                    </a:lnTo>
                    <a:lnTo>
                      <a:pt x="46600" y="2703"/>
                    </a:lnTo>
                    <a:lnTo>
                      <a:pt x="46067" y="2502"/>
                    </a:lnTo>
                    <a:lnTo>
                      <a:pt x="45566" y="2803"/>
                    </a:lnTo>
                    <a:lnTo>
                      <a:pt x="45066" y="2703"/>
                    </a:lnTo>
                    <a:lnTo>
                      <a:pt x="44599" y="2736"/>
                    </a:lnTo>
                    <a:lnTo>
                      <a:pt x="44132" y="2969"/>
                    </a:lnTo>
                    <a:lnTo>
                      <a:pt x="43632" y="3136"/>
                    </a:lnTo>
                    <a:lnTo>
                      <a:pt x="43131" y="3003"/>
                    </a:lnTo>
                    <a:lnTo>
                      <a:pt x="42598" y="3036"/>
                    </a:lnTo>
                    <a:lnTo>
                      <a:pt x="42097" y="3003"/>
                    </a:lnTo>
                    <a:lnTo>
                      <a:pt x="41563" y="3036"/>
                    </a:lnTo>
                    <a:lnTo>
                      <a:pt x="41030" y="2869"/>
                    </a:lnTo>
                    <a:lnTo>
                      <a:pt x="40496" y="3069"/>
                    </a:lnTo>
                    <a:lnTo>
                      <a:pt x="39996" y="2769"/>
                    </a:lnTo>
                    <a:lnTo>
                      <a:pt x="39529" y="2636"/>
                    </a:lnTo>
                    <a:lnTo>
                      <a:pt x="39028" y="2636"/>
                    </a:lnTo>
                    <a:lnTo>
                      <a:pt x="38561" y="2903"/>
                    </a:lnTo>
                    <a:lnTo>
                      <a:pt x="38061" y="2903"/>
                    </a:lnTo>
                    <a:lnTo>
                      <a:pt x="37594" y="3003"/>
                    </a:lnTo>
                    <a:lnTo>
                      <a:pt x="37094" y="2903"/>
                    </a:lnTo>
                    <a:lnTo>
                      <a:pt x="36627" y="3003"/>
                    </a:lnTo>
                    <a:lnTo>
                      <a:pt x="36126" y="3136"/>
                    </a:lnTo>
                    <a:lnTo>
                      <a:pt x="35659" y="3236"/>
                    </a:lnTo>
                    <a:lnTo>
                      <a:pt x="35159" y="3136"/>
                    </a:lnTo>
                    <a:lnTo>
                      <a:pt x="34659" y="3203"/>
                    </a:lnTo>
                    <a:lnTo>
                      <a:pt x="34158" y="3403"/>
                    </a:lnTo>
                    <a:lnTo>
                      <a:pt x="33691" y="3436"/>
                    </a:lnTo>
                    <a:lnTo>
                      <a:pt x="33157" y="3403"/>
                    </a:lnTo>
                    <a:lnTo>
                      <a:pt x="32657" y="3370"/>
                    </a:lnTo>
                    <a:lnTo>
                      <a:pt x="32190" y="3370"/>
                    </a:lnTo>
                    <a:lnTo>
                      <a:pt x="31690" y="3503"/>
                    </a:lnTo>
                    <a:lnTo>
                      <a:pt x="31189" y="3403"/>
                    </a:lnTo>
                    <a:lnTo>
                      <a:pt x="30689" y="3403"/>
                    </a:lnTo>
                    <a:lnTo>
                      <a:pt x="30189" y="3536"/>
                    </a:lnTo>
                    <a:lnTo>
                      <a:pt x="29722" y="3737"/>
                    </a:lnTo>
                    <a:lnTo>
                      <a:pt x="29221" y="3770"/>
                    </a:lnTo>
                    <a:lnTo>
                      <a:pt x="28754" y="3903"/>
                    </a:lnTo>
                    <a:lnTo>
                      <a:pt x="28221" y="3603"/>
                    </a:lnTo>
                    <a:lnTo>
                      <a:pt x="27754" y="3903"/>
                    </a:lnTo>
                    <a:lnTo>
                      <a:pt x="27287" y="4003"/>
                    </a:lnTo>
                    <a:lnTo>
                      <a:pt x="26820" y="3937"/>
                    </a:lnTo>
                    <a:lnTo>
                      <a:pt x="26319" y="3703"/>
                    </a:lnTo>
                    <a:lnTo>
                      <a:pt x="25852" y="4070"/>
                    </a:lnTo>
                    <a:lnTo>
                      <a:pt x="25385" y="4104"/>
                    </a:lnTo>
                    <a:lnTo>
                      <a:pt x="24985" y="3803"/>
                    </a:lnTo>
                    <a:lnTo>
                      <a:pt x="24518" y="4003"/>
                    </a:lnTo>
                    <a:lnTo>
                      <a:pt x="24118" y="3870"/>
                    </a:lnTo>
                    <a:lnTo>
                      <a:pt x="23684" y="3603"/>
                    </a:lnTo>
                    <a:lnTo>
                      <a:pt x="23150" y="3603"/>
                    </a:lnTo>
                    <a:lnTo>
                      <a:pt x="22683" y="3436"/>
                    </a:lnTo>
                    <a:lnTo>
                      <a:pt x="22250" y="3170"/>
                    </a:lnTo>
                    <a:lnTo>
                      <a:pt x="21716" y="3336"/>
                    </a:lnTo>
                    <a:lnTo>
                      <a:pt x="21216" y="3270"/>
                    </a:lnTo>
                    <a:lnTo>
                      <a:pt x="20749" y="3069"/>
                    </a:lnTo>
                    <a:lnTo>
                      <a:pt x="20282" y="2869"/>
                    </a:lnTo>
                    <a:lnTo>
                      <a:pt x="19781" y="3036"/>
                    </a:lnTo>
                    <a:lnTo>
                      <a:pt x="19281" y="2869"/>
                    </a:lnTo>
                    <a:lnTo>
                      <a:pt x="18814" y="3103"/>
                    </a:lnTo>
                    <a:lnTo>
                      <a:pt x="18347" y="3170"/>
                    </a:lnTo>
                    <a:lnTo>
                      <a:pt x="17847" y="3069"/>
                    </a:lnTo>
                    <a:lnTo>
                      <a:pt x="17346" y="3036"/>
                    </a:lnTo>
                    <a:lnTo>
                      <a:pt x="16913" y="3336"/>
                    </a:lnTo>
                    <a:lnTo>
                      <a:pt x="16412" y="3403"/>
                    </a:lnTo>
                    <a:lnTo>
                      <a:pt x="15912" y="3370"/>
                    </a:lnTo>
                    <a:lnTo>
                      <a:pt x="15411" y="3303"/>
                    </a:lnTo>
                    <a:lnTo>
                      <a:pt x="14944" y="3470"/>
                    </a:lnTo>
                    <a:lnTo>
                      <a:pt x="14444" y="3403"/>
                    </a:lnTo>
                    <a:lnTo>
                      <a:pt x="13977" y="3503"/>
                    </a:lnTo>
                    <a:lnTo>
                      <a:pt x="13477" y="3336"/>
                    </a:lnTo>
                    <a:lnTo>
                      <a:pt x="12976" y="3436"/>
                    </a:lnTo>
                    <a:lnTo>
                      <a:pt x="12476" y="3370"/>
                    </a:lnTo>
                    <a:lnTo>
                      <a:pt x="12009" y="3603"/>
                    </a:lnTo>
                    <a:lnTo>
                      <a:pt x="11542" y="3570"/>
                    </a:lnTo>
                    <a:lnTo>
                      <a:pt x="11075" y="3903"/>
                    </a:lnTo>
                    <a:lnTo>
                      <a:pt x="10575" y="3903"/>
                    </a:lnTo>
                    <a:lnTo>
                      <a:pt x="10074" y="3703"/>
                    </a:lnTo>
                    <a:lnTo>
                      <a:pt x="9607" y="3903"/>
                    </a:lnTo>
                    <a:lnTo>
                      <a:pt x="9140" y="3903"/>
                    </a:lnTo>
                    <a:lnTo>
                      <a:pt x="8640" y="3703"/>
                    </a:lnTo>
                    <a:lnTo>
                      <a:pt x="8140" y="3970"/>
                    </a:lnTo>
                    <a:lnTo>
                      <a:pt x="7639" y="4003"/>
                    </a:lnTo>
                    <a:lnTo>
                      <a:pt x="7139" y="3870"/>
                    </a:lnTo>
                    <a:lnTo>
                      <a:pt x="6639" y="3870"/>
                    </a:lnTo>
                    <a:lnTo>
                      <a:pt x="6105" y="3737"/>
                    </a:lnTo>
                    <a:lnTo>
                      <a:pt x="5571" y="3870"/>
                    </a:lnTo>
                    <a:lnTo>
                      <a:pt x="5037" y="3903"/>
                    </a:lnTo>
                    <a:lnTo>
                      <a:pt x="4504" y="4037"/>
                    </a:lnTo>
                    <a:lnTo>
                      <a:pt x="3970" y="3937"/>
                    </a:lnTo>
                    <a:lnTo>
                      <a:pt x="3403" y="3937"/>
                    </a:lnTo>
                    <a:lnTo>
                      <a:pt x="2936" y="3970"/>
                    </a:lnTo>
                    <a:lnTo>
                      <a:pt x="2469" y="4270"/>
                    </a:lnTo>
                    <a:lnTo>
                      <a:pt x="2002" y="4337"/>
                    </a:lnTo>
                    <a:lnTo>
                      <a:pt x="1502" y="4170"/>
                    </a:lnTo>
                    <a:lnTo>
                      <a:pt x="1068" y="4404"/>
                    </a:lnTo>
                    <a:lnTo>
                      <a:pt x="601" y="4604"/>
                    </a:lnTo>
                    <a:lnTo>
                      <a:pt x="134" y="4871"/>
                    </a:lnTo>
                    <a:lnTo>
                      <a:pt x="0" y="4871"/>
                    </a:lnTo>
                    <a:lnTo>
                      <a:pt x="0" y="5404"/>
                    </a:lnTo>
                    <a:lnTo>
                      <a:pt x="201" y="5304"/>
                    </a:lnTo>
                    <a:lnTo>
                      <a:pt x="634" y="5071"/>
                    </a:lnTo>
                    <a:lnTo>
                      <a:pt x="1168" y="5271"/>
                    </a:lnTo>
                    <a:lnTo>
                      <a:pt x="1635" y="51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58;p33"/>
            <p:cNvGrpSpPr/>
            <p:nvPr/>
          </p:nvGrpSpPr>
          <p:grpSpPr>
            <a:xfrm>
              <a:off x="4342360" y="2000817"/>
              <a:ext cx="459275" cy="217150"/>
              <a:chOff x="6055288" y="3341250"/>
              <a:chExt cx="459275" cy="217150"/>
            </a:xfrm>
          </p:grpSpPr>
          <p:sp>
            <p:nvSpPr>
              <p:cNvPr id="100" name="Google Shape;959;p33"/>
              <p:cNvSpPr/>
              <p:nvPr/>
            </p:nvSpPr>
            <p:spPr>
              <a:xfrm>
                <a:off x="6487813" y="3422675"/>
                <a:ext cx="267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155" extrusionOk="0">
                    <a:moveTo>
                      <a:pt x="1" y="0"/>
                    </a:moveTo>
                    <a:lnTo>
                      <a:pt x="1" y="2154"/>
                    </a:lnTo>
                    <a:lnTo>
                      <a:pt x="1069" y="2154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60;p33"/>
              <p:cNvSpPr/>
              <p:nvPr/>
            </p:nvSpPr>
            <p:spPr>
              <a:xfrm>
                <a:off x="6055288" y="3422675"/>
                <a:ext cx="2672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155" extrusionOk="0">
                    <a:moveTo>
                      <a:pt x="0" y="0"/>
                    </a:moveTo>
                    <a:lnTo>
                      <a:pt x="0" y="2154"/>
                    </a:lnTo>
                    <a:lnTo>
                      <a:pt x="1069" y="2154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61;p33"/>
              <p:cNvSpPr/>
              <p:nvPr/>
            </p:nvSpPr>
            <p:spPr>
              <a:xfrm>
                <a:off x="6243563" y="3422675"/>
                <a:ext cx="8272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2155" extrusionOk="0">
                    <a:moveTo>
                      <a:pt x="0" y="0"/>
                    </a:moveTo>
                    <a:lnTo>
                      <a:pt x="0" y="2154"/>
                    </a:lnTo>
                    <a:lnTo>
                      <a:pt x="3309" y="2154"/>
                    </a:lnTo>
                    <a:lnTo>
                      <a:pt x="33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62;p33"/>
              <p:cNvSpPr/>
              <p:nvPr/>
            </p:nvSpPr>
            <p:spPr>
              <a:xfrm>
                <a:off x="6109138" y="3367950"/>
                <a:ext cx="26725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532" extrusionOk="0">
                    <a:moveTo>
                      <a:pt x="0" y="1"/>
                    </a:moveTo>
                    <a:lnTo>
                      <a:pt x="0" y="6532"/>
                    </a:lnTo>
                    <a:lnTo>
                      <a:pt x="1069" y="6532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63;p33"/>
              <p:cNvSpPr/>
              <p:nvPr/>
            </p:nvSpPr>
            <p:spPr>
              <a:xfrm>
                <a:off x="6433963" y="3367950"/>
                <a:ext cx="26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6532" extrusionOk="0">
                    <a:moveTo>
                      <a:pt x="1" y="1"/>
                    </a:moveTo>
                    <a:lnTo>
                      <a:pt x="1" y="6532"/>
                    </a:lnTo>
                    <a:lnTo>
                      <a:pt x="1069" y="6532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64;p33"/>
              <p:cNvSpPr/>
              <p:nvPr/>
            </p:nvSpPr>
            <p:spPr>
              <a:xfrm>
                <a:off x="6162988" y="3341250"/>
                <a:ext cx="538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8686" extrusionOk="0">
                    <a:moveTo>
                      <a:pt x="1" y="0"/>
                    </a:moveTo>
                    <a:lnTo>
                      <a:pt x="1" y="8685"/>
                    </a:lnTo>
                    <a:lnTo>
                      <a:pt x="2155" y="8685"/>
                    </a:ln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65;p33"/>
              <p:cNvSpPr/>
              <p:nvPr/>
            </p:nvSpPr>
            <p:spPr>
              <a:xfrm>
                <a:off x="6352988" y="3341250"/>
                <a:ext cx="538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8686" extrusionOk="0">
                    <a:moveTo>
                      <a:pt x="0" y="0"/>
                    </a:moveTo>
                    <a:lnTo>
                      <a:pt x="0" y="8685"/>
                    </a:lnTo>
                    <a:lnTo>
                      <a:pt x="2154" y="8685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" name="Group 109"/>
          <p:cNvGrpSpPr/>
          <p:nvPr/>
        </p:nvGrpSpPr>
        <p:grpSpPr>
          <a:xfrm>
            <a:off x="7239000" y="1428750"/>
            <a:ext cx="568369" cy="456795"/>
            <a:chOff x="4079831" y="1733955"/>
            <a:chExt cx="984333" cy="750875"/>
          </a:xfrm>
        </p:grpSpPr>
        <p:grpSp>
          <p:nvGrpSpPr>
            <p:cNvPr id="111" name="Google Shape;937;p33"/>
            <p:cNvGrpSpPr/>
            <p:nvPr/>
          </p:nvGrpSpPr>
          <p:grpSpPr>
            <a:xfrm>
              <a:off x="4079831" y="1733955"/>
              <a:ext cx="984333" cy="750874"/>
              <a:chOff x="6268229" y="1126723"/>
              <a:chExt cx="2821246" cy="1847624"/>
            </a:xfrm>
          </p:grpSpPr>
          <p:sp>
            <p:nvSpPr>
              <p:cNvPr id="120" name="Google Shape;938;p33"/>
              <p:cNvSpPr/>
              <p:nvPr/>
            </p:nvSpPr>
            <p:spPr>
              <a:xfrm>
                <a:off x="6268229" y="1126723"/>
                <a:ext cx="2821246" cy="1847604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6968" extrusionOk="0">
                    <a:moveTo>
                      <a:pt x="634" y="46634"/>
                    </a:moveTo>
                    <a:lnTo>
                      <a:pt x="1168" y="46834"/>
                    </a:lnTo>
                    <a:lnTo>
                      <a:pt x="1635" y="46734"/>
                    </a:lnTo>
                    <a:lnTo>
                      <a:pt x="2102" y="46434"/>
                    </a:lnTo>
                    <a:lnTo>
                      <a:pt x="2569" y="46434"/>
                    </a:lnTo>
                    <a:lnTo>
                      <a:pt x="3103" y="46400"/>
                    </a:lnTo>
                    <a:lnTo>
                      <a:pt x="3670" y="46534"/>
                    </a:lnTo>
                    <a:lnTo>
                      <a:pt x="4170" y="46400"/>
                    </a:lnTo>
                    <a:lnTo>
                      <a:pt x="4704" y="46334"/>
                    </a:lnTo>
                    <a:lnTo>
                      <a:pt x="5238" y="46234"/>
                    </a:lnTo>
                    <a:lnTo>
                      <a:pt x="5771" y="46367"/>
                    </a:lnTo>
                    <a:lnTo>
                      <a:pt x="6272" y="46367"/>
                    </a:lnTo>
                    <a:lnTo>
                      <a:pt x="6805" y="46500"/>
                    </a:lnTo>
                    <a:lnTo>
                      <a:pt x="7306" y="46467"/>
                    </a:lnTo>
                    <a:lnTo>
                      <a:pt x="7773" y="46234"/>
                    </a:lnTo>
                    <a:lnTo>
                      <a:pt x="8273" y="46434"/>
                    </a:lnTo>
                    <a:lnTo>
                      <a:pt x="8773" y="46434"/>
                    </a:lnTo>
                    <a:lnTo>
                      <a:pt x="9240" y="46200"/>
                    </a:lnTo>
                    <a:lnTo>
                      <a:pt x="9741" y="46434"/>
                    </a:lnTo>
                    <a:lnTo>
                      <a:pt x="10241" y="46400"/>
                    </a:lnTo>
                    <a:lnTo>
                      <a:pt x="10675" y="46100"/>
                    </a:lnTo>
                    <a:lnTo>
                      <a:pt x="11175" y="46134"/>
                    </a:lnTo>
                    <a:lnTo>
                      <a:pt x="11642" y="45900"/>
                    </a:lnTo>
                    <a:lnTo>
                      <a:pt x="12142" y="45967"/>
                    </a:lnTo>
                    <a:lnTo>
                      <a:pt x="12609" y="45867"/>
                    </a:lnTo>
                    <a:lnTo>
                      <a:pt x="13110" y="46033"/>
                    </a:lnTo>
                    <a:lnTo>
                      <a:pt x="13610" y="45933"/>
                    </a:lnTo>
                    <a:lnTo>
                      <a:pt x="14111" y="46000"/>
                    </a:lnTo>
                    <a:lnTo>
                      <a:pt x="14578" y="45833"/>
                    </a:lnTo>
                    <a:lnTo>
                      <a:pt x="15078" y="45900"/>
                    </a:lnTo>
                    <a:lnTo>
                      <a:pt x="15578" y="45933"/>
                    </a:lnTo>
                    <a:lnTo>
                      <a:pt x="16045" y="45867"/>
                    </a:lnTo>
                    <a:lnTo>
                      <a:pt x="16512" y="45566"/>
                    </a:lnTo>
                    <a:lnTo>
                      <a:pt x="17013" y="45633"/>
                    </a:lnTo>
                    <a:lnTo>
                      <a:pt x="17480" y="45700"/>
                    </a:lnTo>
                    <a:lnTo>
                      <a:pt x="17980" y="45633"/>
                    </a:lnTo>
                    <a:lnTo>
                      <a:pt x="18447" y="45433"/>
                    </a:lnTo>
                    <a:lnTo>
                      <a:pt x="18914" y="45600"/>
                    </a:lnTo>
                    <a:lnTo>
                      <a:pt x="19448" y="45400"/>
                    </a:lnTo>
                    <a:lnTo>
                      <a:pt x="19881" y="45633"/>
                    </a:lnTo>
                    <a:lnTo>
                      <a:pt x="20382" y="45833"/>
                    </a:lnTo>
                    <a:lnTo>
                      <a:pt x="20849" y="45900"/>
                    </a:lnTo>
                    <a:lnTo>
                      <a:pt x="21382" y="45733"/>
                    </a:lnTo>
                    <a:lnTo>
                      <a:pt x="21849" y="46000"/>
                    </a:lnTo>
                    <a:lnTo>
                      <a:pt x="22316" y="46167"/>
                    </a:lnTo>
                    <a:lnTo>
                      <a:pt x="22817" y="46167"/>
                    </a:lnTo>
                    <a:lnTo>
                      <a:pt x="23284" y="46434"/>
                    </a:lnTo>
                    <a:lnTo>
                      <a:pt x="23684" y="46567"/>
                    </a:lnTo>
                    <a:lnTo>
                      <a:pt x="24118" y="46367"/>
                    </a:lnTo>
                    <a:lnTo>
                      <a:pt x="24551" y="46667"/>
                    </a:lnTo>
                    <a:lnTo>
                      <a:pt x="25018" y="46634"/>
                    </a:lnTo>
                    <a:lnTo>
                      <a:pt x="25452" y="46267"/>
                    </a:lnTo>
                    <a:lnTo>
                      <a:pt x="25952" y="46500"/>
                    </a:lnTo>
                    <a:lnTo>
                      <a:pt x="26453" y="46601"/>
                    </a:lnTo>
                    <a:lnTo>
                      <a:pt x="26920" y="46500"/>
                    </a:lnTo>
                    <a:lnTo>
                      <a:pt x="27353" y="46167"/>
                    </a:lnTo>
                    <a:lnTo>
                      <a:pt x="27887" y="46467"/>
                    </a:lnTo>
                    <a:lnTo>
                      <a:pt x="28387" y="46334"/>
                    </a:lnTo>
                    <a:lnTo>
                      <a:pt x="28888" y="46334"/>
                    </a:lnTo>
                    <a:lnTo>
                      <a:pt x="29355" y="46134"/>
                    </a:lnTo>
                    <a:lnTo>
                      <a:pt x="29855" y="46000"/>
                    </a:lnTo>
                    <a:lnTo>
                      <a:pt x="30322" y="46000"/>
                    </a:lnTo>
                    <a:lnTo>
                      <a:pt x="30856" y="46100"/>
                    </a:lnTo>
                    <a:lnTo>
                      <a:pt x="31323" y="45967"/>
                    </a:lnTo>
                    <a:lnTo>
                      <a:pt x="31823" y="45967"/>
                    </a:lnTo>
                    <a:lnTo>
                      <a:pt x="32324" y="46000"/>
                    </a:lnTo>
                    <a:lnTo>
                      <a:pt x="32824" y="46067"/>
                    </a:lnTo>
                    <a:lnTo>
                      <a:pt x="33324" y="46000"/>
                    </a:lnTo>
                    <a:lnTo>
                      <a:pt x="33791" y="45833"/>
                    </a:lnTo>
                    <a:lnTo>
                      <a:pt x="34292" y="45767"/>
                    </a:lnTo>
                    <a:lnTo>
                      <a:pt x="34792" y="45867"/>
                    </a:lnTo>
                    <a:lnTo>
                      <a:pt x="35292" y="45733"/>
                    </a:lnTo>
                    <a:lnTo>
                      <a:pt x="35793" y="45600"/>
                    </a:lnTo>
                    <a:lnTo>
                      <a:pt x="36260" y="45500"/>
                    </a:lnTo>
                    <a:lnTo>
                      <a:pt x="36760" y="45633"/>
                    </a:lnTo>
                    <a:lnTo>
                      <a:pt x="37227" y="45500"/>
                    </a:lnTo>
                    <a:lnTo>
                      <a:pt x="37727" y="45533"/>
                    </a:lnTo>
                    <a:lnTo>
                      <a:pt x="38194" y="45266"/>
                    </a:lnTo>
                    <a:lnTo>
                      <a:pt x="38661" y="45266"/>
                    </a:lnTo>
                    <a:lnTo>
                      <a:pt x="39162" y="45400"/>
                    </a:lnTo>
                    <a:lnTo>
                      <a:pt x="39662" y="45700"/>
                    </a:lnTo>
                    <a:lnTo>
                      <a:pt x="40196" y="45500"/>
                    </a:lnTo>
                    <a:lnTo>
                      <a:pt x="40730" y="45700"/>
                    </a:lnTo>
                    <a:lnTo>
                      <a:pt x="41230" y="45633"/>
                    </a:lnTo>
                    <a:lnTo>
                      <a:pt x="41764" y="45667"/>
                    </a:lnTo>
                    <a:lnTo>
                      <a:pt x="42297" y="45633"/>
                    </a:lnTo>
                    <a:lnTo>
                      <a:pt x="42798" y="45767"/>
                    </a:lnTo>
                    <a:lnTo>
                      <a:pt x="43265" y="45633"/>
                    </a:lnTo>
                    <a:lnTo>
                      <a:pt x="43732" y="45366"/>
                    </a:lnTo>
                    <a:lnTo>
                      <a:pt x="44232" y="45366"/>
                    </a:lnTo>
                    <a:lnTo>
                      <a:pt x="44732" y="45466"/>
                    </a:lnTo>
                    <a:lnTo>
                      <a:pt x="45199" y="45166"/>
                    </a:lnTo>
                    <a:lnTo>
                      <a:pt x="45733" y="45366"/>
                    </a:lnTo>
                    <a:lnTo>
                      <a:pt x="46300" y="45200"/>
                    </a:lnTo>
                    <a:lnTo>
                      <a:pt x="46734" y="45667"/>
                    </a:lnTo>
                    <a:lnTo>
                      <a:pt x="47301" y="45433"/>
                    </a:lnTo>
                    <a:lnTo>
                      <a:pt x="47801" y="45700"/>
                    </a:lnTo>
                    <a:lnTo>
                      <a:pt x="48368" y="45566"/>
                    </a:lnTo>
                    <a:lnTo>
                      <a:pt x="48869" y="45833"/>
                    </a:lnTo>
                    <a:lnTo>
                      <a:pt x="49402" y="46000"/>
                    </a:lnTo>
                    <a:lnTo>
                      <a:pt x="49969" y="45933"/>
                    </a:lnTo>
                    <a:lnTo>
                      <a:pt x="50436" y="46100"/>
                    </a:lnTo>
                    <a:lnTo>
                      <a:pt x="50970" y="45900"/>
                    </a:lnTo>
                    <a:lnTo>
                      <a:pt x="51471" y="46000"/>
                    </a:lnTo>
                    <a:lnTo>
                      <a:pt x="52004" y="46100"/>
                    </a:lnTo>
                    <a:lnTo>
                      <a:pt x="52471" y="45900"/>
                    </a:lnTo>
                    <a:lnTo>
                      <a:pt x="53038" y="46000"/>
                    </a:lnTo>
                    <a:lnTo>
                      <a:pt x="53539" y="45900"/>
                    </a:lnTo>
                    <a:lnTo>
                      <a:pt x="53906" y="45466"/>
                    </a:lnTo>
                    <a:lnTo>
                      <a:pt x="54439" y="45500"/>
                    </a:lnTo>
                    <a:lnTo>
                      <a:pt x="54873" y="45300"/>
                    </a:lnTo>
                    <a:lnTo>
                      <a:pt x="55373" y="45300"/>
                    </a:lnTo>
                    <a:lnTo>
                      <a:pt x="55840" y="45166"/>
                    </a:lnTo>
                    <a:lnTo>
                      <a:pt x="56274" y="44966"/>
                    </a:lnTo>
                    <a:lnTo>
                      <a:pt x="56808" y="45033"/>
                    </a:lnTo>
                    <a:lnTo>
                      <a:pt x="57208" y="44566"/>
                    </a:lnTo>
                    <a:lnTo>
                      <a:pt x="57708" y="44599"/>
                    </a:lnTo>
                    <a:lnTo>
                      <a:pt x="58209" y="44733"/>
                    </a:lnTo>
                    <a:lnTo>
                      <a:pt x="58642" y="44432"/>
                    </a:lnTo>
                    <a:lnTo>
                      <a:pt x="59143" y="44266"/>
                    </a:lnTo>
                    <a:lnTo>
                      <a:pt x="59643" y="44366"/>
                    </a:lnTo>
                    <a:lnTo>
                      <a:pt x="60143" y="44532"/>
                    </a:lnTo>
                    <a:lnTo>
                      <a:pt x="60610" y="44432"/>
                    </a:lnTo>
                    <a:lnTo>
                      <a:pt x="61077" y="44466"/>
                    </a:lnTo>
                    <a:lnTo>
                      <a:pt x="61611" y="44532"/>
                    </a:lnTo>
                    <a:lnTo>
                      <a:pt x="62178" y="44432"/>
                    </a:lnTo>
                    <a:lnTo>
                      <a:pt x="62745" y="44499"/>
                    </a:lnTo>
                    <a:lnTo>
                      <a:pt x="63179" y="44699"/>
                    </a:lnTo>
                    <a:lnTo>
                      <a:pt x="63646" y="44666"/>
                    </a:lnTo>
                    <a:lnTo>
                      <a:pt x="64080" y="44699"/>
                    </a:lnTo>
                    <a:lnTo>
                      <a:pt x="64547" y="44499"/>
                    </a:lnTo>
                    <a:lnTo>
                      <a:pt x="64980" y="44232"/>
                    </a:lnTo>
                    <a:lnTo>
                      <a:pt x="65447" y="44299"/>
                    </a:lnTo>
                    <a:lnTo>
                      <a:pt x="65847" y="44132"/>
                    </a:lnTo>
                    <a:lnTo>
                      <a:pt x="66381" y="44232"/>
                    </a:lnTo>
                    <a:lnTo>
                      <a:pt x="66882" y="44099"/>
                    </a:lnTo>
                    <a:lnTo>
                      <a:pt x="67215" y="43732"/>
                    </a:lnTo>
                    <a:lnTo>
                      <a:pt x="67715" y="43598"/>
                    </a:lnTo>
                    <a:lnTo>
                      <a:pt x="68116" y="43265"/>
                    </a:lnTo>
                    <a:lnTo>
                      <a:pt x="68616" y="43198"/>
                    </a:lnTo>
                    <a:lnTo>
                      <a:pt x="68950" y="42764"/>
                    </a:lnTo>
                    <a:lnTo>
                      <a:pt x="69483" y="42898"/>
                    </a:lnTo>
                    <a:lnTo>
                      <a:pt x="69917" y="42798"/>
                    </a:lnTo>
                    <a:lnTo>
                      <a:pt x="70384" y="42864"/>
                    </a:lnTo>
                    <a:lnTo>
                      <a:pt x="70884" y="42931"/>
                    </a:lnTo>
                    <a:lnTo>
                      <a:pt x="71351" y="42898"/>
                    </a:lnTo>
                    <a:lnTo>
                      <a:pt x="71718" y="42698"/>
                    </a:lnTo>
                    <a:lnTo>
                      <a:pt x="71718" y="934"/>
                    </a:lnTo>
                    <a:lnTo>
                      <a:pt x="71418" y="834"/>
                    </a:lnTo>
                    <a:lnTo>
                      <a:pt x="70918" y="934"/>
                    </a:ln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6967"/>
                    </a:lnTo>
                    <a:lnTo>
                      <a:pt x="201" y="468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939;p33"/>
              <p:cNvSpPr/>
              <p:nvPr/>
            </p:nvSpPr>
            <p:spPr>
              <a:xfrm>
                <a:off x="6268229" y="1126723"/>
                <a:ext cx="2821246" cy="18767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771" extrusionOk="0">
                    <a:moveTo>
                      <a:pt x="70918" y="934"/>
                    </a:move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771"/>
                    </a:lnTo>
                    <a:lnTo>
                      <a:pt x="367" y="4537"/>
                    </a:lnTo>
                    <a:lnTo>
                      <a:pt x="868" y="4570"/>
                    </a:lnTo>
                    <a:lnTo>
                      <a:pt x="1301" y="4337"/>
                    </a:lnTo>
                    <a:lnTo>
                      <a:pt x="1835" y="4537"/>
                    </a:lnTo>
                    <a:lnTo>
                      <a:pt x="2235" y="4103"/>
                    </a:lnTo>
                    <a:lnTo>
                      <a:pt x="2769" y="4203"/>
                    </a:lnTo>
                    <a:lnTo>
                      <a:pt x="3236" y="4070"/>
                    </a:lnTo>
                    <a:lnTo>
                      <a:pt x="3736" y="4003"/>
                    </a:lnTo>
                    <a:lnTo>
                      <a:pt x="4170" y="3837"/>
                    </a:lnTo>
                    <a:lnTo>
                      <a:pt x="4604" y="3536"/>
                    </a:lnTo>
                    <a:lnTo>
                      <a:pt x="5137" y="3603"/>
                    </a:lnTo>
                    <a:lnTo>
                      <a:pt x="5471" y="3103"/>
                    </a:lnTo>
                    <a:lnTo>
                      <a:pt x="6071" y="3269"/>
                    </a:lnTo>
                    <a:lnTo>
                      <a:pt x="6538" y="2936"/>
                    </a:lnTo>
                    <a:lnTo>
                      <a:pt x="7072" y="3236"/>
                    </a:lnTo>
                    <a:lnTo>
                      <a:pt x="7573" y="3236"/>
                    </a:lnTo>
                    <a:lnTo>
                      <a:pt x="8106" y="2869"/>
                    </a:lnTo>
                    <a:lnTo>
                      <a:pt x="8607" y="3169"/>
                    </a:lnTo>
                    <a:lnTo>
                      <a:pt x="9174" y="3203"/>
                    </a:lnTo>
                    <a:lnTo>
                      <a:pt x="9707" y="3236"/>
                    </a:lnTo>
                    <a:lnTo>
                      <a:pt x="10241" y="3203"/>
                    </a:lnTo>
                    <a:lnTo>
                      <a:pt x="10775" y="3203"/>
                    </a:lnTo>
                    <a:lnTo>
                      <a:pt x="11242" y="3570"/>
                    </a:lnTo>
                    <a:lnTo>
                      <a:pt x="11809" y="3370"/>
                    </a:lnTo>
                    <a:lnTo>
                      <a:pt x="12309" y="3436"/>
                    </a:lnTo>
                    <a:lnTo>
                      <a:pt x="12810" y="3736"/>
                    </a:lnTo>
                    <a:lnTo>
                      <a:pt x="13343" y="3570"/>
                    </a:lnTo>
                    <a:lnTo>
                      <a:pt x="13810" y="3703"/>
                    </a:lnTo>
                    <a:lnTo>
                      <a:pt x="14244" y="4103"/>
                    </a:lnTo>
                    <a:lnTo>
                      <a:pt x="14711" y="4203"/>
                    </a:lnTo>
                    <a:lnTo>
                      <a:pt x="15211" y="4337"/>
                    </a:lnTo>
                    <a:lnTo>
                      <a:pt x="15712" y="4237"/>
                    </a:lnTo>
                    <a:lnTo>
                      <a:pt x="16212" y="4404"/>
                    </a:lnTo>
                    <a:lnTo>
                      <a:pt x="16712" y="4237"/>
                    </a:lnTo>
                    <a:lnTo>
                      <a:pt x="17213" y="4537"/>
                    </a:lnTo>
                    <a:lnTo>
                      <a:pt x="17713" y="4337"/>
                    </a:lnTo>
                    <a:lnTo>
                      <a:pt x="18247" y="4304"/>
                    </a:lnTo>
                    <a:lnTo>
                      <a:pt x="18714" y="4570"/>
                    </a:lnTo>
                    <a:lnTo>
                      <a:pt x="19248" y="4370"/>
                    </a:lnTo>
                    <a:lnTo>
                      <a:pt x="19748" y="4537"/>
                    </a:lnTo>
                    <a:lnTo>
                      <a:pt x="20248" y="4504"/>
                    </a:lnTo>
                    <a:lnTo>
                      <a:pt x="20715" y="4504"/>
                    </a:lnTo>
                    <a:lnTo>
                      <a:pt x="21182" y="4604"/>
                    </a:lnTo>
                    <a:lnTo>
                      <a:pt x="21683" y="4437"/>
                    </a:lnTo>
                    <a:lnTo>
                      <a:pt x="22150" y="4604"/>
                    </a:lnTo>
                    <a:lnTo>
                      <a:pt x="22650" y="4337"/>
                    </a:lnTo>
                    <a:lnTo>
                      <a:pt x="23184" y="4103"/>
                    </a:lnTo>
                    <a:lnTo>
                      <a:pt x="23717" y="4003"/>
                    </a:lnTo>
                    <a:lnTo>
                      <a:pt x="24284" y="4003"/>
                    </a:lnTo>
                    <a:lnTo>
                      <a:pt x="24751" y="3670"/>
                    </a:lnTo>
                    <a:lnTo>
                      <a:pt x="25285" y="3703"/>
                    </a:lnTo>
                    <a:lnTo>
                      <a:pt x="25786" y="3636"/>
                    </a:lnTo>
                    <a:lnTo>
                      <a:pt x="26319" y="3770"/>
                    </a:lnTo>
                    <a:lnTo>
                      <a:pt x="26786" y="3403"/>
                    </a:lnTo>
                    <a:lnTo>
                      <a:pt x="27320" y="3536"/>
                    </a:lnTo>
                    <a:lnTo>
                      <a:pt x="27787" y="3303"/>
                    </a:lnTo>
                    <a:lnTo>
                      <a:pt x="28321" y="3403"/>
                    </a:lnTo>
                    <a:lnTo>
                      <a:pt x="28821" y="3269"/>
                    </a:lnTo>
                    <a:lnTo>
                      <a:pt x="29321" y="3269"/>
                    </a:lnTo>
                    <a:lnTo>
                      <a:pt x="29822" y="3203"/>
                    </a:lnTo>
                    <a:lnTo>
                      <a:pt x="30355" y="3069"/>
                    </a:lnTo>
                    <a:lnTo>
                      <a:pt x="30856" y="3269"/>
                    </a:lnTo>
                    <a:lnTo>
                      <a:pt x="31356" y="2969"/>
                    </a:lnTo>
                    <a:lnTo>
                      <a:pt x="31890" y="3236"/>
                    </a:lnTo>
                    <a:lnTo>
                      <a:pt x="32390" y="3169"/>
                    </a:lnTo>
                    <a:lnTo>
                      <a:pt x="32924" y="3169"/>
                    </a:lnTo>
                    <a:lnTo>
                      <a:pt x="33424" y="3303"/>
                    </a:lnTo>
                    <a:lnTo>
                      <a:pt x="33925" y="2936"/>
                    </a:lnTo>
                    <a:lnTo>
                      <a:pt x="34458" y="3169"/>
                    </a:lnTo>
                    <a:lnTo>
                      <a:pt x="34959" y="3069"/>
                    </a:lnTo>
                    <a:lnTo>
                      <a:pt x="35459" y="2969"/>
                    </a:lnTo>
                    <a:lnTo>
                      <a:pt x="35993" y="3269"/>
                    </a:lnTo>
                    <a:lnTo>
                      <a:pt x="36493" y="3103"/>
                    </a:lnTo>
                    <a:lnTo>
                      <a:pt x="36994" y="3136"/>
                    </a:lnTo>
                    <a:lnTo>
                      <a:pt x="37527" y="3269"/>
                    </a:lnTo>
                    <a:lnTo>
                      <a:pt x="38028" y="2936"/>
                    </a:lnTo>
                    <a:lnTo>
                      <a:pt x="38528" y="3169"/>
                    </a:lnTo>
                    <a:lnTo>
                      <a:pt x="39028" y="3236"/>
                    </a:lnTo>
                    <a:lnTo>
                      <a:pt x="39562" y="2969"/>
                    </a:lnTo>
                    <a:lnTo>
                      <a:pt x="40062" y="3036"/>
                    </a:lnTo>
                    <a:lnTo>
                      <a:pt x="40563" y="2936"/>
                    </a:lnTo>
                    <a:lnTo>
                      <a:pt x="41063" y="3370"/>
                    </a:lnTo>
                    <a:lnTo>
                      <a:pt x="41563" y="3269"/>
                    </a:lnTo>
                    <a:lnTo>
                      <a:pt x="42064" y="3003"/>
                    </a:lnTo>
                    <a:lnTo>
                      <a:pt x="42564" y="3203"/>
                    </a:lnTo>
                    <a:lnTo>
                      <a:pt x="43065" y="2969"/>
                    </a:lnTo>
                    <a:lnTo>
                      <a:pt x="43565" y="2969"/>
                    </a:lnTo>
                    <a:lnTo>
                      <a:pt x="43999" y="3069"/>
                    </a:lnTo>
                    <a:lnTo>
                      <a:pt x="44466" y="3136"/>
                    </a:lnTo>
                    <a:lnTo>
                      <a:pt x="44933" y="3103"/>
                    </a:lnTo>
                    <a:lnTo>
                      <a:pt x="45433" y="3269"/>
                    </a:lnTo>
                    <a:lnTo>
                      <a:pt x="45833" y="2836"/>
                    </a:lnTo>
                    <a:lnTo>
                      <a:pt x="46334" y="2802"/>
                    </a:lnTo>
                    <a:lnTo>
                      <a:pt x="46734" y="2502"/>
                    </a:lnTo>
                    <a:lnTo>
                      <a:pt x="47234" y="2402"/>
                    </a:lnTo>
                    <a:lnTo>
                      <a:pt x="47601" y="2035"/>
                    </a:lnTo>
                    <a:lnTo>
                      <a:pt x="48101" y="1935"/>
                    </a:lnTo>
                    <a:lnTo>
                      <a:pt x="48635" y="2102"/>
                    </a:lnTo>
                    <a:lnTo>
                      <a:pt x="49069" y="1969"/>
                    </a:lnTo>
                    <a:lnTo>
                      <a:pt x="49536" y="2035"/>
                    </a:lnTo>
                    <a:lnTo>
                      <a:pt x="49969" y="1802"/>
                    </a:lnTo>
                    <a:lnTo>
                      <a:pt x="50436" y="1635"/>
                    </a:lnTo>
                    <a:lnTo>
                      <a:pt x="50870" y="1702"/>
                    </a:lnTo>
                    <a:lnTo>
                      <a:pt x="51337" y="1702"/>
                    </a:lnTo>
                    <a:lnTo>
                      <a:pt x="51771" y="1935"/>
                    </a:lnTo>
                    <a:lnTo>
                      <a:pt x="52304" y="2002"/>
                    </a:lnTo>
                    <a:lnTo>
                      <a:pt x="52905" y="1969"/>
                    </a:lnTo>
                    <a:lnTo>
                      <a:pt x="53405" y="2069"/>
                    </a:lnTo>
                    <a:lnTo>
                      <a:pt x="53872" y="2135"/>
                    </a:lnTo>
                    <a:lnTo>
                      <a:pt x="54373" y="2069"/>
                    </a:lnTo>
                    <a:lnTo>
                      <a:pt x="54840" y="2269"/>
                    </a:lnTo>
                    <a:lnTo>
                      <a:pt x="55340" y="2369"/>
                    </a:lnTo>
                    <a:lnTo>
                      <a:pt x="55840" y="2269"/>
                    </a:lnTo>
                    <a:lnTo>
                      <a:pt x="56307" y="2002"/>
                    </a:lnTo>
                    <a:lnTo>
                      <a:pt x="56808" y="2169"/>
                    </a:lnTo>
                    <a:lnTo>
                      <a:pt x="57308" y="2202"/>
                    </a:lnTo>
                    <a:lnTo>
                      <a:pt x="57708" y="1768"/>
                    </a:lnTo>
                    <a:lnTo>
                      <a:pt x="58242" y="1868"/>
                    </a:lnTo>
                    <a:lnTo>
                      <a:pt x="58676" y="1702"/>
                    </a:lnTo>
                    <a:lnTo>
                      <a:pt x="59176" y="1602"/>
                    </a:lnTo>
                    <a:lnTo>
                      <a:pt x="59676" y="1635"/>
                    </a:lnTo>
                    <a:lnTo>
                      <a:pt x="60110" y="1468"/>
                    </a:lnTo>
                    <a:lnTo>
                      <a:pt x="60644" y="1502"/>
                    </a:lnTo>
                    <a:lnTo>
                      <a:pt x="61044" y="1101"/>
                    </a:lnTo>
                    <a:lnTo>
                      <a:pt x="61544" y="1035"/>
                    </a:lnTo>
                    <a:lnTo>
                      <a:pt x="62078" y="1201"/>
                    </a:lnTo>
                    <a:lnTo>
                      <a:pt x="62578" y="1001"/>
                    </a:lnTo>
                    <a:lnTo>
                      <a:pt x="63079" y="1135"/>
                    </a:lnTo>
                    <a:lnTo>
                      <a:pt x="63579" y="1268"/>
                    </a:lnTo>
                    <a:lnTo>
                      <a:pt x="64146" y="1101"/>
                    </a:lnTo>
                    <a:lnTo>
                      <a:pt x="64613" y="1301"/>
                    </a:lnTo>
                    <a:lnTo>
                      <a:pt x="65180" y="1268"/>
                    </a:lnTo>
                    <a:lnTo>
                      <a:pt x="65681" y="1468"/>
                    </a:lnTo>
                    <a:lnTo>
                      <a:pt x="66148" y="1802"/>
                    </a:lnTo>
                    <a:lnTo>
                      <a:pt x="66748" y="1668"/>
                    </a:lnTo>
                    <a:lnTo>
                      <a:pt x="67215" y="1969"/>
                    </a:lnTo>
                    <a:lnTo>
                      <a:pt x="67816" y="1802"/>
                    </a:lnTo>
                    <a:lnTo>
                      <a:pt x="68216" y="2269"/>
                    </a:lnTo>
                    <a:lnTo>
                      <a:pt x="68783" y="2135"/>
                    </a:lnTo>
                    <a:lnTo>
                      <a:pt x="69283" y="2402"/>
                    </a:lnTo>
                    <a:lnTo>
                      <a:pt x="69784" y="2102"/>
                    </a:lnTo>
                    <a:lnTo>
                      <a:pt x="70284" y="2235"/>
                    </a:lnTo>
                    <a:lnTo>
                      <a:pt x="70784" y="2269"/>
                    </a:lnTo>
                    <a:lnTo>
                      <a:pt x="71251" y="2035"/>
                    </a:lnTo>
                    <a:lnTo>
                      <a:pt x="71718" y="1935"/>
                    </a:lnTo>
                    <a:lnTo>
                      <a:pt x="71718" y="934"/>
                    </a:lnTo>
                    <a:lnTo>
                      <a:pt x="71418" y="83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940;p33"/>
              <p:cNvSpPr/>
              <p:nvPr/>
            </p:nvSpPr>
            <p:spPr>
              <a:xfrm>
                <a:off x="6268229" y="2761728"/>
                <a:ext cx="2821246" cy="21261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5405" extrusionOk="0">
                    <a:moveTo>
                      <a:pt x="2102" y="4871"/>
                    </a:moveTo>
                    <a:lnTo>
                      <a:pt x="2569" y="4871"/>
                    </a:lnTo>
                    <a:lnTo>
                      <a:pt x="3103" y="4837"/>
                    </a:lnTo>
                    <a:lnTo>
                      <a:pt x="3670" y="4971"/>
                    </a:lnTo>
                    <a:lnTo>
                      <a:pt x="4170" y="4837"/>
                    </a:lnTo>
                    <a:lnTo>
                      <a:pt x="4704" y="4771"/>
                    </a:lnTo>
                    <a:lnTo>
                      <a:pt x="5238" y="4671"/>
                    </a:lnTo>
                    <a:lnTo>
                      <a:pt x="5771" y="4804"/>
                    </a:lnTo>
                    <a:lnTo>
                      <a:pt x="6272" y="4804"/>
                    </a:lnTo>
                    <a:lnTo>
                      <a:pt x="6805" y="4937"/>
                    </a:lnTo>
                    <a:lnTo>
                      <a:pt x="7306" y="4904"/>
                    </a:lnTo>
                    <a:lnTo>
                      <a:pt x="7773" y="4671"/>
                    </a:lnTo>
                    <a:lnTo>
                      <a:pt x="8273" y="4871"/>
                    </a:lnTo>
                    <a:lnTo>
                      <a:pt x="8773" y="4871"/>
                    </a:lnTo>
                    <a:lnTo>
                      <a:pt x="9240" y="4637"/>
                    </a:lnTo>
                    <a:lnTo>
                      <a:pt x="9741" y="4871"/>
                    </a:lnTo>
                    <a:lnTo>
                      <a:pt x="10241" y="4837"/>
                    </a:lnTo>
                    <a:lnTo>
                      <a:pt x="10675" y="4537"/>
                    </a:lnTo>
                    <a:lnTo>
                      <a:pt x="11175" y="4571"/>
                    </a:lnTo>
                    <a:lnTo>
                      <a:pt x="11642" y="4337"/>
                    </a:lnTo>
                    <a:lnTo>
                      <a:pt x="12142" y="4404"/>
                    </a:lnTo>
                    <a:lnTo>
                      <a:pt x="12609" y="4304"/>
                    </a:lnTo>
                    <a:lnTo>
                      <a:pt x="13110" y="4470"/>
                    </a:lnTo>
                    <a:lnTo>
                      <a:pt x="13610" y="4370"/>
                    </a:lnTo>
                    <a:lnTo>
                      <a:pt x="14111" y="4437"/>
                    </a:lnTo>
                    <a:lnTo>
                      <a:pt x="14578" y="4270"/>
                    </a:lnTo>
                    <a:lnTo>
                      <a:pt x="15078" y="4337"/>
                    </a:lnTo>
                    <a:lnTo>
                      <a:pt x="15578" y="4370"/>
                    </a:lnTo>
                    <a:lnTo>
                      <a:pt x="16045" y="4304"/>
                    </a:lnTo>
                    <a:lnTo>
                      <a:pt x="16512" y="4003"/>
                    </a:lnTo>
                    <a:lnTo>
                      <a:pt x="17013" y="4070"/>
                    </a:lnTo>
                    <a:lnTo>
                      <a:pt x="17480" y="4137"/>
                    </a:lnTo>
                    <a:lnTo>
                      <a:pt x="17980" y="4070"/>
                    </a:lnTo>
                    <a:lnTo>
                      <a:pt x="18447" y="3870"/>
                    </a:lnTo>
                    <a:lnTo>
                      <a:pt x="18914" y="4037"/>
                    </a:lnTo>
                    <a:lnTo>
                      <a:pt x="19448" y="3837"/>
                    </a:lnTo>
                    <a:lnTo>
                      <a:pt x="19881" y="4070"/>
                    </a:lnTo>
                    <a:lnTo>
                      <a:pt x="20382" y="4270"/>
                    </a:lnTo>
                    <a:lnTo>
                      <a:pt x="20849" y="4337"/>
                    </a:lnTo>
                    <a:lnTo>
                      <a:pt x="21382" y="4170"/>
                    </a:lnTo>
                    <a:lnTo>
                      <a:pt x="21849" y="4437"/>
                    </a:lnTo>
                    <a:lnTo>
                      <a:pt x="22316" y="4604"/>
                    </a:lnTo>
                    <a:lnTo>
                      <a:pt x="22817" y="4604"/>
                    </a:lnTo>
                    <a:lnTo>
                      <a:pt x="23284" y="4871"/>
                    </a:lnTo>
                    <a:lnTo>
                      <a:pt x="23684" y="5004"/>
                    </a:lnTo>
                    <a:lnTo>
                      <a:pt x="24118" y="4804"/>
                    </a:lnTo>
                    <a:lnTo>
                      <a:pt x="24551" y="5104"/>
                    </a:lnTo>
                    <a:lnTo>
                      <a:pt x="25018" y="5071"/>
                    </a:lnTo>
                    <a:lnTo>
                      <a:pt x="25452" y="4704"/>
                    </a:lnTo>
                    <a:lnTo>
                      <a:pt x="25952" y="4937"/>
                    </a:lnTo>
                    <a:lnTo>
                      <a:pt x="26453" y="5038"/>
                    </a:lnTo>
                    <a:lnTo>
                      <a:pt x="26920" y="4937"/>
                    </a:lnTo>
                    <a:lnTo>
                      <a:pt x="27353" y="4604"/>
                    </a:lnTo>
                    <a:lnTo>
                      <a:pt x="27887" y="4904"/>
                    </a:lnTo>
                    <a:lnTo>
                      <a:pt x="28387" y="4771"/>
                    </a:lnTo>
                    <a:lnTo>
                      <a:pt x="28888" y="4771"/>
                    </a:lnTo>
                    <a:lnTo>
                      <a:pt x="29355" y="4571"/>
                    </a:lnTo>
                    <a:lnTo>
                      <a:pt x="29855" y="4437"/>
                    </a:lnTo>
                    <a:lnTo>
                      <a:pt x="30322" y="4437"/>
                    </a:lnTo>
                    <a:lnTo>
                      <a:pt x="30856" y="4537"/>
                    </a:lnTo>
                    <a:lnTo>
                      <a:pt x="31323" y="4404"/>
                    </a:lnTo>
                    <a:lnTo>
                      <a:pt x="31823" y="4404"/>
                    </a:lnTo>
                    <a:lnTo>
                      <a:pt x="32324" y="4437"/>
                    </a:lnTo>
                    <a:lnTo>
                      <a:pt x="32824" y="4504"/>
                    </a:lnTo>
                    <a:lnTo>
                      <a:pt x="33324" y="4437"/>
                    </a:lnTo>
                    <a:lnTo>
                      <a:pt x="33791" y="4270"/>
                    </a:lnTo>
                    <a:lnTo>
                      <a:pt x="34292" y="4204"/>
                    </a:lnTo>
                    <a:lnTo>
                      <a:pt x="34792" y="4304"/>
                    </a:lnTo>
                    <a:lnTo>
                      <a:pt x="35292" y="4170"/>
                    </a:lnTo>
                    <a:lnTo>
                      <a:pt x="35793" y="4037"/>
                    </a:lnTo>
                    <a:lnTo>
                      <a:pt x="36260" y="3937"/>
                    </a:lnTo>
                    <a:lnTo>
                      <a:pt x="36760" y="4070"/>
                    </a:lnTo>
                    <a:lnTo>
                      <a:pt x="37227" y="3937"/>
                    </a:lnTo>
                    <a:lnTo>
                      <a:pt x="37727" y="3970"/>
                    </a:lnTo>
                    <a:lnTo>
                      <a:pt x="38194" y="3703"/>
                    </a:lnTo>
                    <a:lnTo>
                      <a:pt x="38661" y="3703"/>
                    </a:lnTo>
                    <a:lnTo>
                      <a:pt x="39162" y="3837"/>
                    </a:lnTo>
                    <a:lnTo>
                      <a:pt x="39662" y="4137"/>
                    </a:lnTo>
                    <a:lnTo>
                      <a:pt x="40196" y="3937"/>
                    </a:lnTo>
                    <a:lnTo>
                      <a:pt x="40730" y="4137"/>
                    </a:lnTo>
                    <a:lnTo>
                      <a:pt x="41230" y="4070"/>
                    </a:lnTo>
                    <a:lnTo>
                      <a:pt x="41764" y="4104"/>
                    </a:lnTo>
                    <a:lnTo>
                      <a:pt x="42297" y="4070"/>
                    </a:lnTo>
                    <a:lnTo>
                      <a:pt x="42798" y="4204"/>
                    </a:lnTo>
                    <a:lnTo>
                      <a:pt x="43265" y="4070"/>
                    </a:lnTo>
                    <a:lnTo>
                      <a:pt x="43732" y="3803"/>
                    </a:lnTo>
                    <a:lnTo>
                      <a:pt x="44232" y="3803"/>
                    </a:lnTo>
                    <a:lnTo>
                      <a:pt x="44732" y="3903"/>
                    </a:lnTo>
                    <a:lnTo>
                      <a:pt x="45199" y="3603"/>
                    </a:lnTo>
                    <a:lnTo>
                      <a:pt x="45733" y="3803"/>
                    </a:lnTo>
                    <a:lnTo>
                      <a:pt x="46300" y="3637"/>
                    </a:lnTo>
                    <a:lnTo>
                      <a:pt x="46734" y="4104"/>
                    </a:lnTo>
                    <a:lnTo>
                      <a:pt x="47301" y="3870"/>
                    </a:lnTo>
                    <a:lnTo>
                      <a:pt x="47801" y="4137"/>
                    </a:lnTo>
                    <a:lnTo>
                      <a:pt x="48368" y="4003"/>
                    </a:lnTo>
                    <a:lnTo>
                      <a:pt x="48869" y="4270"/>
                    </a:lnTo>
                    <a:lnTo>
                      <a:pt x="49402" y="4437"/>
                    </a:lnTo>
                    <a:lnTo>
                      <a:pt x="49969" y="4370"/>
                    </a:lnTo>
                    <a:lnTo>
                      <a:pt x="50436" y="4537"/>
                    </a:lnTo>
                    <a:lnTo>
                      <a:pt x="50970" y="4337"/>
                    </a:lnTo>
                    <a:lnTo>
                      <a:pt x="51471" y="4437"/>
                    </a:lnTo>
                    <a:lnTo>
                      <a:pt x="52004" y="4537"/>
                    </a:lnTo>
                    <a:lnTo>
                      <a:pt x="52471" y="4337"/>
                    </a:lnTo>
                    <a:lnTo>
                      <a:pt x="53038" y="4437"/>
                    </a:lnTo>
                    <a:lnTo>
                      <a:pt x="53539" y="4337"/>
                    </a:lnTo>
                    <a:lnTo>
                      <a:pt x="53906" y="3903"/>
                    </a:lnTo>
                    <a:lnTo>
                      <a:pt x="54439" y="3937"/>
                    </a:lnTo>
                    <a:lnTo>
                      <a:pt x="54873" y="3737"/>
                    </a:lnTo>
                    <a:lnTo>
                      <a:pt x="55373" y="3737"/>
                    </a:lnTo>
                    <a:lnTo>
                      <a:pt x="55840" y="3603"/>
                    </a:lnTo>
                    <a:lnTo>
                      <a:pt x="56274" y="3403"/>
                    </a:lnTo>
                    <a:lnTo>
                      <a:pt x="56808" y="3470"/>
                    </a:lnTo>
                    <a:lnTo>
                      <a:pt x="57208" y="3003"/>
                    </a:lnTo>
                    <a:lnTo>
                      <a:pt x="57708" y="3036"/>
                    </a:lnTo>
                    <a:lnTo>
                      <a:pt x="58209" y="3170"/>
                    </a:lnTo>
                    <a:lnTo>
                      <a:pt x="58642" y="2869"/>
                    </a:lnTo>
                    <a:lnTo>
                      <a:pt x="59143" y="2703"/>
                    </a:lnTo>
                    <a:lnTo>
                      <a:pt x="59643" y="2803"/>
                    </a:lnTo>
                    <a:lnTo>
                      <a:pt x="60143" y="2969"/>
                    </a:lnTo>
                    <a:lnTo>
                      <a:pt x="60610" y="2869"/>
                    </a:lnTo>
                    <a:lnTo>
                      <a:pt x="61077" y="2903"/>
                    </a:lnTo>
                    <a:lnTo>
                      <a:pt x="61611" y="2969"/>
                    </a:lnTo>
                    <a:lnTo>
                      <a:pt x="62178" y="2869"/>
                    </a:lnTo>
                    <a:lnTo>
                      <a:pt x="62745" y="2936"/>
                    </a:lnTo>
                    <a:lnTo>
                      <a:pt x="63179" y="3136"/>
                    </a:lnTo>
                    <a:lnTo>
                      <a:pt x="63646" y="3103"/>
                    </a:lnTo>
                    <a:lnTo>
                      <a:pt x="64080" y="3136"/>
                    </a:lnTo>
                    <a:lnTo>
                      <a:pt x="64547" y="2936"/>
                    </a:lnTo>
                    <a:lnTo>
                      <a:pt x="64980" y="2669"/>
                    </a:lnTo>
                    <a:lnTo>
                      <a:pt x="65447" y="2736"/>
                    </a:lnTo>
                    <a:lnTo>
                      <a:pt x="65847" y="2569"/>
                    </a:lnTo>
                    <a:lnTo>
                      <a:pt x="66381" y="2669"/>
                    </a:lnTo>
                    <a:lnTo>
                      <a:pt x="66882" y="2536"/>
                    </a:lnTo>
                    <a:lnTo>
                      <a:pt x="67215" y="2169"/>
                    </a:lnTo>
                    <a:lnTo>
                      <a:pt x="67715" y="2035"/>
                    </a:lnTo>
                    <a:lnTo>
                      <a:pt x="68116" y="1702"/>
                    </a:lnTo>
                    <a:lnTo>
                      <a:pt x="68616" y="1635"/>
                    </a:lnTo>
                    <a:lnTo>
                      <a:pt x="68950" y="1201"/>
                    </a:lnTo>
                    <a:lnTo>
                      <a:pt x="69483" y="1335"/>
                    </a:lnTo>
                    <a:lnTo>
                      <a:pt x="69917" y="1235"/>
                    </a:lnTo>
                    <a:lnTo>
                      <a:pt x="70384" y="1301"/>
                    </a:lnTo>
                    <a:lnTo>
                      <a:pt x="70884" y="1368"/>
                    </a:lnTo>
                    <a:lnTo>
                      <a:pt x="71351" y="1335"/>
                    </a:lnTo>
                    <a:lnTo>
                      <a:pt x="71718" y="1135"/>
                    </a:lnTo>
                    <a:lnTo>
                      <a:pt x="71718" y="167"/>
                    </a:lnTo>
                    <a:lnTo>
                      <a:pt x="71718" y="167"/>
                    </a:lnTo>
                    <a:lnTo>
                      <a:pt x="71218" y="101"/>
                    </a:lnTo>
                    <a:lnTo>
                      <a:pt x="70751" y="67"/>
                    </a:lnTo>
                    <a:lnTo>
                      <a:pt x="70317" y="134"/>
                    </a:lnTo>
                    <a:lnTo>
                      <a:pt x="69784" y="1"/>
                    </a:lnTo>
                    <a:lnTo>
                      <a:pt x="69450" y="468"/>
                    </a:lnTo>
                    <a:lnTo>
                      <a:pt x="68950" y="534"/>
                    </a:lnTo>
                    <a:lnTo>
                      <a:pt x="68549" y="834"/>
                    </a:lnTo>
                    <a:lnTo>
                      <a:pt x="68049" y="968"/>
                    </a:lnTo>
                    <a:lnTo>
                      <a:pt x="67715" y="1368"/>
                    </a:lnTo>
                    <a:lnTo>
                      <a:pt x="67215" y="1502"/>
                    </a:lnTo>
                    <a:lnTo>
                      <a:pt x="66681" y="1368"/>
                    </a:lnTo>
                    <a:lnTo>
                      <a:pt x="66281" y="1535"/>
                    </a:lnTo>
                    <a:lnTo>
                      <a:pt x="65814" y="1502"/>
                    </a:lnTo>
                    <a:lnTo>
                      <a:pt x="65380" y="1768"/>
                    </a:lnTo>
                    <a:lnTo>
                      <a:pt x="64913" y="1969"/>
                    </a:lnTo>
                    <a:lnTo>
                      <a:pt x="64480" y="1935"/>
                    </a:lnTo>
                    <a:lnTo>
                      <a:pt x="64013" y="1969"/>
                    </a:lnTo>
                    <a:lnTo>
                      <a:pt x="63579" y="1768"/>
                    </a:lnTo>
                    <a:lnTo>
                      <a:pt x="63012" y="1735"/>
                    </a:lnTo>
                    <a:lnTo>
                      <a:pt x="62445" y="1802"/>
                    </a:lnTo>
                    <a:lnTo>
                      <a:pt x="61945" y="1735"/>
                    </a:lnTo>
                    <a:lnTo>
                      <a:pt x="61444" y="1702"/>
                    </a:lnTo>
                    <a:lnTo>
                      <a:pt x="60977" y="1802"/>
                    </a:lnTo>
                    <a:lnTo>
                      <a:pt x="60477" y="1635"/>
                    </a:lnTo>
                    <a:lnTo>
                      <a:pt x="59977" y="1568"/>
                    </a:lnTo>
                    <a:lnTo>
                      <a:pt x="59510" y="1702"/>
                    </a:lnTo>
                    <a:lnTo>
                      <a:pt x="59043" y="2002"/>
                    </a:lnTo>
                    <a:lnTo>
                      <a:pt x="58542" y="1869"/>
                    </a:lnTo>
                    <a:lnTo>
                      <a:pt x="58042" y="1869"/>
                    </a:lnTo>
                    <a:lnTo>
                      <a:pt x="57642" y="2336"/>
                    </a:lnTo>
                    <a:lnTo>
                      <a:pt x="57141" y="2269"/>
                    </a:lnTo>
                    <a:lnTo>
                      <a:pt x="56674" y="2469"/>
                    </a:lnTo>
                    <a:lnTo>
                      <a:pt x="56241" y="2602"/>
                    </a:lnTo>
                    <a:lnTo>
                      <a:pt x="55707" y="2602"/>
                    </a:lnTo>
                    <a:lnTo>
                      <a:pt x="55273" y="2803"/>
                    </a:lnTo>
                    <a:lnTo>
                      <a:pt x="54740" y="2803"/>
                    </a:lnTo>
                    <a:lnTo>
                      <a:pt x="54406" y="3203"/>
                    </a:lnTo>
                    <a:lnTo>
                      <a:pt x="53872" y="3303"/>
                    </a:lnTo>
                    <a:lnTo>
                      <a:pt x="53339" y="3203"/>
                    </a:lnTo>
                    <a:lnTo>
                      <a:pt x="52838" y="3436"/>
                    </a:lnTo>
                    <a:lnTo>
                      <a:pt x="52338" y="3303"/>
                    </a:lnTo>
                    <a:lnTo>
                      <a:pt x="51837" y="3236"/>
                    </a:lnTo>
                    <a:lnTo>
                      <a:pt x="51304" y="3436"/>
                    </a:lnTo>
                    <a:lnTo>
                      <a:pt x="50803" y="3270"/>
                    </a:lnTo>
                    <a:lnTo>
                      <a:pt x="50236" y="3336"/>
                    </a:lnTo>
                    <a:lnTo>
                      <a:pt x="49736" y="3170"/>
                    </a:lnTo>
                    <a:lnTo>
                      <a:pt x="49236" y="2869"/>
                    </a:lnTo>
                    <a:lnTo>
                      <a:pt x="48669" y="3036"/>
                    </a:lnTo>
                    <a:lnTo>
                      <a:pt x="48135" y="2769"/>
                    </a:lnTo>
                    <a:lnTo>
                      <a:pt x="47601" y="3003"/>
                    </a:lnTo>
                    <a:lnTo>
                      <a:pt x="47134" y="2569"/>
                    </a:lnTo>
                    <a:lnTo>
                      <a:pt x="46600" y="2703"/>
                    </a:lnTo>
                    <a:lnTo>
                      <a:pt x="46067" y="2502"/>
                    </a:lnTo>
                    <a:lnTo>
                      <a:pt x="45566" y="2803"/>
                    </a:lnTo>
                    <a:lnTo>
                      <a:pt x="45066" y="2703"/>
                    </a:lnTo>
                    <a:lnTo>
                      <a:pt x="44599" y="2736"/>
                    </a:lnTo>
                    <a:lnTo>
                      <a:pt x="44132" y="2969"/>
                    </a:lnTo>
                    <a:lnTo>
                      <a:pt x="43632" y="3136"/>
                    </a:lnTo>
                    <a:lnTo>
                      <a:pt x="43131" y="3003"/>
                    </a:lnTo>
                    <a:lnTo>
                      <a:pt x="42598" y="3036"/>
                    </a:lnTo>
                    <a:lnTo>
                      <a:pt x="42097" y="3003"/>
                    </a:lnTo>
                    <a:lnTo>
                      <a:pt x="41563" y="3036"/>
                    </a:lnTo>
                    <a:lnTo>
                      <a:pt x="41030" y="2869"/>
                    </a:lnTo>
                    <a:lnTo>
                      <a:pt x="40496" y="3069"/>
                    </a:lnTo>
                    <a:lnTo>
                      <a:pt x="39996" y="2769"/>
                    </a:lnTo>
                    <a:lnTo>
                      <a:pt x="39529" y="2636"/>
                    </a:lnTo>
                    <a:lnTo>
                      <a:pt x="39028" y="2636"/>
                    </a:lnTo>
                    <a:lnTo>
                      <a:pt x="38561" y="2903"/>
                    </a:lnTo>
                    <a:lnTo>
                      <a:pt x="38061" y="2903"/>
                    </a:lnTo>
                    <a:lnTo>
                      <a:pt x="37594" y="3003"/>
                    </a:lnTo>
                    <a:lnTo>
                      <a:pt x="37094" y="2903"/>
                    </a:lnTo>
                    <a:lnTo>
                      <a:pt x="36627" y="3003"/>
                    </a:lnTo>
                    <a:lnTo>
                      <a:pt x="36126" y="3136"/>
                    </a:lnTo>
                    <a:lnTo>
                      <a:pt x="35659" y="3236"/>
                    </a:lnTo>
                    <a:lnTo>
                      <a:pt x="35159" y="3136"/>
                    </a:lnTo>
                    <a:lnTo>
                      <a:pt x="34659" y="3203"/>
                    </a:lnTo>
                    <a:lnTo>
                      <a:pt x="34158" y="3403"/>
                    </a:lnTo>
                    <a:lnTo>
                      <a:pt x="33691" y="3436"/>
                    </a:lnTo>
                    <a:lnTo>
                      <a:pt x="33157" y="3403"/>
                    </a:lnTo>
                    <a:lnTo>
                      <a:pt x="32657" y="3370"/>
                    </a:lnTo>
                    <a:lnTo>
                      <a:pt x="32190" y="3370"/>
                    </a:lnTo>
                    <a:lnTo>
                      <a:pt x="31690" y="3503"/>
                    </a:lnTo>
                    <a:lnTo>
                      <a:pt x="31189" y="3403"/>
                    </a:lnTo>
                    <a:lnTo>
                      <a:pt x="30689" y="3403"/>
                    </a:lnTo>
                    <a:lnTo>
                      <a:pt x="30189" y="3536"/>
                    </a:lnTo>
                    <a:lnTo>
                      <a:pt x="29722" y="3737"/>
                    </a:lnTo>
                    <a:lnTo>
                      <a:pt x="29221" y="3770"/>
                    </a:lnTo>
                    <a:lnTo>
                      <a:pt x="28754" y="3903"/>
                    </a:lnTo>
                    <a:lnTo>
                      <a:pt x="28221" y="3603"/>
                    </a:lnTo>
                    <a:lnTo>
                      <a:pt x="27754" y="3903"/>
                    </a:lnTo>
                    <a:lnTo>
                      <a:pt x="27287" y="4003"/>
                    </a:lnTo>
                    <a:lnTo>
                      <a:pt x="26820" y="3937"/>
                    </a:lnTo>
                    <a:lnTo>
                      <a:pt x="26319" y="3703"/>
                    </a:lnTo>
                    <a:lnTo>
                      <a:pt x="25852" y="4070"/>
                    </a:lnTo>
                    <a:lnTo>
                      <a:pt x="25385" y="4104"/>
                    </a:lnTo>
                    <a:lnTo>
                      <a:pt x="24985" y="3803"/>
                    </a:lnTo>
                    <a:lnTo>
                      <a:pt x="24518" y="4003"/>
                    </a:lnTo>
                    <a:lnTo>
                      <a:pt x="24118" y="3870"/>
                    </a:lnTo>
                    <a:lnTo>
                      <a:pt x="23684" y="3603"/>
                    </a:lnTo>
                    <a:lnTo>
                      <a:pt x="23150" y="3603"/>
                    </a:lnTo>
                    <a:lnTo>
                      <a:pt x="22683" y="3436"/>
                    </a:lnTo>
                    <a:lnTo>
                      <a:pt x="22250" y="3170"/>
                    </a:lnTo>
                    <a:lnTo>
                      <a:pt x="21716" y="3336"/>
                    </a:lnTo>
                    <a:lnTo>
                      <a:pt x="21216" y="3270"/>
                    </a:lnTo>
                    <a:lnTo>
                      <a:pt x="20749" y="3069"/>
                    </a:lnTo>
                    <a:lnTo>
                      <a:pt x="20282" y="2869"/>
                    </a:lnTo>
                    <a:lnTo>
                      <a:pt x="19781" y="3036"/>
                    </a:lnTo>
                    <a:lnTo>
                      <a:pt x="19281" y="2869"/>
                    </a:lnTo>
                    <a:lnTo>
                      <a:pt x="18814" y="3103"/>
                    </a:lnTo>
                    <a:lnTo>
                      <a:pt x="18347" y="3170"/>
                    </a:lnTo>
                    <a:lnTo>
                      <a:pt x="17847" y="3069"/>
                    </a:lnTo>
                    <a:lnTo>
                      <a:pt x="17346" y="3036"/>
                    </a:lnTo>
                    <a:lnTo>
                      <a:pt x="16913" y="3336"/>
                    </a:lnTo>
                    <a:lnTo>
                      <a:pt x="16412" y="3403"/>
                    </a:lnTo>
                    <a:lnTo>
                      <a:pt x="15912" y="3370"/>
                    </a:lnTo>
                    <a:lnTo>
                      <a:pt x="15411" y="3303"/>
                    </a:lnTo>
                    <a:lnTo>
                      <a:pt x="14944" y="3470"/>
                    </a:lnTo>
                    <a:lnTo>
                      <a:pt x="14444" y="3403"/>
                    </a:lnTo>
                    <a:lnTo>
                      <a:pt x="13977" y="3503"/>
                    </a:lnTo>
                    <a:lnTo>
                      <a:pt x="13477" y="3336"/>
                    </a:lnTo>
                    <a:lnTo>
                      <a:pt x="12976" y="3436"/>
                    </a:lnTo>
                    <a:lnTo>
                      <a:pt x="12476" y="3370"/>
                    </a:lnTo>
                    <a:lnTo>
                      <a:pt x="12009" y="3603"/>
                    </a:lnTo>
                    <a:lnTo>
                      <a:pt x="11542" y="3570"/>
                    </a:lnTo>
                    <a:lnTo>
                      <a:pt x="11075" y="3903"/>
                    </a:lnTo>
                    <a:lnTo>
                      <a:pt x="10575" y="3903"/>
                    </a:lnTo>
                    <a:lnTo>
                      <a:pt x="10074" y="3703"/>
                    </a:lnTo>
                    <a:lnTo>
                      <a:pt x="9607" y="3903"/>
                    </a:lnTo>
                    <a:lnTo>
                      <a:pt x="9140" y="3903"/>
                    </a:lnTo>
                    <a:lnTo>
                      <a:pt x="8640" y="3703"/>
                    </a:lnTo>
                    <a:lnTo>
                      <a:pt x="8140" y="3970"/>
                    </a:lnTo>
                    <a:lnTo>
                      <a:pt x="7639" y="4003"/>
                    </a:lnTo>
                    <a:lnTo>
                      <a:pt x="7139" y="3870"/>
                    </a:lnTo>
                    <a:lnTo>
                      <a:pt x="6639" y="3870"/>
                    </a:lnTo>
                    <a:lnTo>
                      <a:pt x="6105" y="3737"/>
                    </a:lnTo>
                    <a:lnTo>
                      <a:pt x="5571" y="3870"/>
                    </a:lnTo>
                    <a:lnTo>
                      <a:pt x="5037" y="3903"/>
                    </a:lnTo>
                    <a:lnTo>
                      <a:pt x="4504" y="4037"/>
                    </a:lnTo>
                    <a:lnTo>
                      <a:pt x="3970" y="3937"/>
                    </a:lnTo>
                    <a:lnTo>
                      <a:pt x="3403" y="3937"/>
                    </a:lnTo>
                    <a:lnTo>
                      <a:pt x="2936" y="3970"/>
                    </a:lnTo>
                    <a:lnTo>
                      <a:pt x="2469" y="4270"/>
                    </a:lnTo>
                    <a:lnTo>
                      <a:pt x="2002" y="4337"/>
                    </a:lnTo>
                    <a:lnTo>
                      <a:pt x="1502" y="4170"/>
                    </a:lnTo>
                    <a:lnTo>
                      <a:pt x="1068" y="4404"/>
                    </a:lnTo>
                    <a:lnTo>
                      <a:pt x="601" y="4604"/>
                    </a:lnTo>
                    <a:lnTo>
                      <a:pt x="134" y="4871"/>
                    </a:lnTo>
                    <a:lnTo>
                      <a:pt x="0" y="4871"/>
                    </a:lnTo>
                    <a:lnTo>
                      <a:pt x="0" y="5404"/>
                    </a:lnTo>
                    <a:lnTo>
                      <a:pt x="201" y="5304"/>
                    </a:lnTo>
                    <a:lnTo>
                      <a:pt x="634" y="5071"/>
                    </a:lnTo>
                    <a:lnTo>
                      <a:pt x="1168" y="5271"/>
                    </a:lnTo>
                    <a:lnTo>
                      <a:pt x="1635" y="51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958;p33"/>
            <p:cNvGrpSpPr/>
            <p:nvPr/>
          </p:nvGrpSpPr>
          <p:grpSpPr>
            <a:xfrm>
              <a:off x="4342360" y="2000817"/>
              <a:ext cx="459275" cy="217150"/>
              <a:chOff x="6055288" y="3341250"/>
              <a:chExt cx="459275" cy="217150"/>
            </a:xfrm>
          </p:grpSpPr>
          <p:sp>
            <p:nvSpPr>
              <p:cNvPr id="113" name="Google Shape;959;p33"/>
              <p:cNvSpPr/>
              <p:nvPr/>
            </p:nvSpPr>
            <p:spPr>
              <a:xfrm>
                <a:off x="6487813" y="3422675"/>
                <a:ext cx="267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155" extrusionOk="0">
                    <a:moveTo>
                      <a:pt x="1" y="0"/>
                    </a:moveTo>
                    <a:lnTo>
                      <a:pt x="1" y="2154"/>
                    </a:lnTo>
                    <a:lnTo>
                      <a:pt x="1069" y="2154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60;p33"/>
              <p:cNvSpPr/>
              <p:nvPr/>
            </p:nvSpPr>
            <p:spPr>
              <a:xfrm>
                <a:off x="6055288" y="3422675"/>
                <a:ext cx="2672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155" extrusionOk="0">
                    <a:moveTo>
                      <a:pt x="0" y="0"/>
                    </a:moveTo>
                    <a:lnTo>
                      <a:pt x="0" y="2154"/>
                    </a:lnTo>
                    <a:lnTo>
                      <a:pt x="1069" y="2154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61;p33"/>
              <p:cNvSpPr/>
              <p:nvPr/>
            </p:nvSpPr>
            <p:spPr>
              <a:xfrm>
                <a:off x="6243563" y="3422675"/>
                <a:ext cx="8272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2155" extrusionOk="0">
                    <a:moveTo>
                      <a:pt x="0" y="0"/>
                    </a:moveTo>
                    <a:lnTo>
                      <a:pt x="0" y="2154"/>
                    </a:lnTo>
                    <a:lnTo>
                      <a:pt x="3309" y="2154"/>
                    </a:lnTo>
                    <a:lnTo>
                      <a:pt x="33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62;p33"/>
              <p:cNvSpPr/>
              <p:nvPr/>
            </p:nvSpPr>
            <p:spPr>
              <a:xfrm>
                <a:off x="6109138" y="3367950"/>
                <a:ext cx="26725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532" extrusionOk="0">
                    <a:moveTo>
                      <a:pt x="0" y="1"/>
                    </a:moveTo>
                    <a:lnTo>
                      <a:pt x="0" y="6532"/>
                    </a:lnTo>
                    <a:lnTo>
                      <a:pt x="1069" y="6532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63;p33"/>
              <p:cNvSpPr/>
              <p:nvPr/>
            </p:nvSpPr>
            <p:spPr>
              <a:xfrm>
                <a:off x="6433963" y="3367950"/>
                <a:ext cx="26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6532" extrusionOk="0">
                    <a:moveTo>
                      <a:pt x="1" y="1"/>
                    </a:moveTo>
                    <a:lnTo>
                      <a:pt x="1" y="6532"/>
                    </a:lnTo>
                    <a:lnTo>
                      <a:pt x="1069" y="6532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964;p33"/>
              <p:cNvSpPr/>
              <p:nvPr/>
            </p:nvSpPr>
            <p:spPr>
              <a:xfrm>
                <a:off x="6162988" y="3341250"/>
                <a:ext cx="538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8686" extrusionOk="0">
                    <a:moveTo>
                      <a:pt x="1" y="0"/>
                    </a:moveTo>
                    <a:lnTo>
                      <a:pt x="1" y="8685"/>
                    </a:lnTo>
                    <a:lnTo>
                      <a:pt x="2155" y="8685"/>
                    </a:ln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965;p33"/>
              <p:cNvSpPr/>
              <p:nvPr/>
            </p:nvSpPr>
            <p:spPr>
              <a:xfrm>
                <a:off x="6352988" y="3341250"/>
                <a:ext cx="538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8686" extrusionOk="0">
                    <a:moveTo>
                      <a:pt x="0" y="0"/>
                    </a:moveTo>
                    <a:lnTo>
                      <a:pt x="0" y="8685"/>
                    </a:lnTo>
                    <a:lnTo>
                      <a:pt x="2154" y="8685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" name="Group 122"/>
          <p:cNvGrpSpPr/>
          <p:nvPr/>
        </p:nvGrpSpPr>
        <p:grpSpPr>
          <a:xfrm>
            <a:off x="1219200" y="1428750"/>
            <a:ext cx="568369" cy="456795"/>
            <a:chOff x="4079831" y="1733955"/>
            <a:chExt cx="984333" cy="750875"/>
          </a:xfrm>
        </p:grpSpPr>
        <p:grpSp>
          <p:nvGrpSpPr>
            <p:cNvPr id="124" name="Google Shape;937;p33"/>
            <p:cNvGrpSpPr/>
            <p:nvPr/>
          </p:nvGrpSpPr>
          <p:grpSpPr>
            <a:xfrm>
              <a:off x="4079831" y="1733955"/>
              <a:ext cx="984333" cy="750874"/>
              <a:chOff x="6268229" y="1126723"/>
              <a:chExt cx="2821246" cy="1847624"/>
            </a:xfrm>
          </p:grpSpPr>
          <p:sp>
            <p:nvSpPr>
              <p:cNvPr id="133" name="Google Shape;938;p33"/>
              <p:cNvSpPr/>
              <p:nvPr/>
            </p:nvSpPr>
            <p:spPr>
              <a:xfrm>
                <a:off x="6268229" y="1126723"/>
                <a:ext cx="2821246" cy="1847604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6968" extrusionOk="0">
                    <a:moveTo>
                      <a:pt x="634" y="46634"/>
                    </a:moveTo>
                    <a:lnTo>
                      <a:pt x="1168" y="46834"/>
                    </a:lnTo>
                    <a:lnTo>
                      <a:pt x="1635" y="46734"/>
                    </a:lnTo>
                    <a:lnTo>
                      <a:pt x="2102" y="46434"/>
                    </a:lnTo>
                    <a:lnTo>
                      <a:pt x="2569" y="46434"/>
                    </a:lnTo>
                    <a:lnTo>
                      <a:pt x="3103" y="46400"/>
                    </a:lnTo>
                    <a:lnTo>
                      <a:pt x="3670" y="46534"/>
                    </a:lnTo>
                    <a:lnTo>
                      <a:pt x="4170" y="46400"/>
                    </a:lnTo>
                    <a:lnTo>
                      <a:pt x="4704" y="46334"/>
                    </a:lnTo>
                    <a:lnTo>
                      <a:pt x="5238" y="46234"/>
                    </a:lnTo>
                    <a:lnTo>
                      <a:pt x="5771" y="46367"/>
                    </a:lnTo>
                    <a:lnTo>
                      <a:pt x="6272" y="46367"/>
                    </a:lnTo>
                    <a:lnTo>
                      <a:pt x="6805" y="46500"/>
                    </a:lnTo>
                    <a:lnTo>
                      <a:pt x="7306" y="46467"/>
                    </a:lnTo>
                    <a:lnTo>
                      <a:pt x="7773" y="46234"/>
                    </a:lnTo>
                    <a:lnTo>
                      <a:pt x="8273" y="46434"/>
                    </a:lnTo>
                    <a:lnTo>
                      <a:pt x="8773" y="46434"/>
                    </a:lnTo>
                    <a:lnTo>
                      <a:pt x="9240" y="46200"/>
                    </a:lnTo>
                    <a:lnTo>
                      <a:pt x="9741" y="46434"/>
                    </a:lnTo>
                    <a:lnTo>
                      <a:pt x="10241" y="46400"/>
                    </a:lnTo>
                    <a:lnTo>
                      <a:pt x="10675" y="46100"/>
                    </a:lnTo>
                    <a:lnTo>
                      <a:pt x="11175" y="46134"/>
                    </a:lnTo>
                    <a:lnTo>
                      <a:pt x="11642" y="45900"/>
                    </a:lnTo>
                    <a:lnTo>
                      <a:pt x="12142" y="45967"/>
                    </a:lnTo>
                    <a:lnTo>
                      <a:pt x="12609" y="45867"/>
                    </a:lnTo>
                    <a:lnTo>
                      <a:pt x="13110" y="46033"/>
                    </a:lnTo>
                    <a:lnTo>
                      <a:pt x="13610" y="45933"/>
                    </a:lnTo>
                    <a:lnTo>
                      <a:pt x="14111" y="46000"/>
                    </a:lnTo>
                    <a:lnTo>
                      <a:pt x="14578" y="45833"/>
                    </a:lnTo>
                    <a:lnTo>
                      <a:pt x="15078" y="45900"/>
                    </a:lnTo>
                    <a:lnTo>
                      <a:pt x="15578" y="45933"/>
                    </a:lnTo>
                    <a:lnTo>
                      <a:pt x="16045" y="45867"/>
                    </a:lnTo>
                    <a:lnTo>
                      <a:pt x="16512" y="45566"/>
                    </a:lnTo>
                    <a:lnTo>
                      <a:pt x="17013" y="45633"/>
                    </a:lnTo>
                    <a:lnTo>
                      <a:pt x="17480" y="45700"/>
                    </a:lnTo>
                    <a:lnTo>
                      <a:pt x="17980" y="45633"/>
                    </a:lnTo>
                    <a:lnTo>
                      <a:pt x="18447" y="45433"/>
                    </a:lnTo>
                    <a:lnTo>
                      <a:pt x="18914" y="45600"/>
                    </a:lnTo>
                    <a:lnTo>
                      <a:pt x="19448" y="45400"/>
                    </a:lnTo>
                    <a:lnTo>
                      <a:pt x="19881" y="45633"/>
                    </a:lnTo>
                    <a:lnTo>
                      <a:pt x="20382" y="45833"/>
                    </a:lnTo>
                    <a:lnTo>
                      <a:pt x="20849" y="45900"/>
                    </a:lnTo>
                    <a:lnTo>
                      <a:pt x="21382" y="45733"/>
                    </a:lnTo>
                    <a:lnTo>
                      <a:pt x="21849" y="46000"/>
                    </a:lnTo>
                    <a:lnTo>
                      <a:pt x="22316" y="46167"/>
                    </a:lnTo>
                    <a:lnTo>
                      <a:pt x="22817" y="46167"/>
                    </a:lnTo>
                    <a:lnTo>
                      <a:pt x="23284" y="46434"/>
                    </a:lnTo>
                    <a:lnTo>
                      <a:pt x="23684" y="46567"/>
                    </a:lnTo>
                    <a:lnTo>
                      <a:pt x="24118" y="46367"/>
                    </a:lnTo>
                    <a:lnTo>
                      <a:pt x="24551" y="46667"/>
                    </a:lnTo>
                    <a:lnTo>
                      <a:pt x="25018" y="46634"/>
                    </a:lnTo>
                    <a:lnTo>
                      <a:pt x="25452" y="46267"/>
                    </a:lnTo>
                    <a:lnTo>
                      <a:pt x="25952" y="46500"/>
                    </a:lnTo>
                    <a:lnTo>
                      <a:pt x="26453" y="46601"/>
                    </a:lnTo>
                    <a:lnTo>
                      <a:pt x="26920" y="46500"/>
                    </a:lnTo>
                    <a:lnTo>
                      <a:pt x="27353" y="46167"/>
                    </a:lnTo>
                    <a:lnTo>
                      <a:pt x="27887" y="46467"/>
                    </a:lnTo>
                    <a:lnTo>
                      <a:pt x="28387" y="46334"/>
                    </a:lnTo>
                    <a:lnTo>
                      <a:pt x="28888" y="46334"/>
                    </a:lnTo>
                    <a:lnTo>
                      <a:pt x="29355" y="46134"/>
                    </a:lnTo>
                    <a:lnTo>
                      <a:pt x="29855" y="46000"/>
                    </a:lnTo>
                    <a:lnTo>
                      <a:pt x="30322" y="46000"/>
                    </a:lnTo>
                    <a:lnTo>
                      <a:pt x="30856" y="46100"/>
                    </a:lnTo>
                    <a:lnTo>
                      <a:pt x="31323" y="45967"/>
                    </a:lnTo>
                    <a:lnTo>
                      <a:pt x="31823" y="45967"/>
                    </a:lnTo>
                    <a:lnTo>
                      <a:pt x="32324" y="46000"/>
                    </a:lnTo>
                    <a:lnTo>
                      <a:pt x="32824" y="46067"/>
                    </a:lnTo>
                    <a:lnTo>
                      <a:pt x="33324" y="46000"/>
                    </a:lnTo>
                    <a:lnTo>
                      <a:pt x="33791" y="45833"/>
                    </a:lnTo>
                    <a:lnTo>
                      <a:pt x="34292" y="45767"/>
                    </a:lnTo>
                    <a:lnTo>
                      <a:pt x="34792" y="45867"/>
                    </a:lnTo>
                    <a:lnTo>
                      <a:pt x="35292" y="45733"/>
                    </a:lnTo>
                    <a:lnTo>
                      <a:pt x="35793" y="45600"/>
                    </a:lnTo>
                    <a:lnTo>
                      <a:pt x="36260" y="45500"/>
                    </a:lnTo>
                    <a:lnTo>
                      <a:pt x="36760" y="45633"/>
                    </a:lnTo>
                    <a:lnTo>
                      <a:pt x="37227" y="45500"/>
                    </a:lnTo>
                    <a:lnTo>
                      <a:pt x="37727" y="45533"/>
                    </a:lnTo>
                    <a:lnTo>
                      <a:pt x="38194" y="45266"/>
                    </a:lnTo>
                    <a:lnTo>
                      <a:pt x="38661" y="45266"/>
                    </a:lnTo>
                    <a:lnTo>
                      <a:pt x="39162" y="45400"/>
                    </a:lnTo>
                    <a:lnTo>
                      <a:pt x="39662" y="45700"/>
                    </a:lnTo>
                    <a:lnTo>
                      <a:pt x="40196" y="45500"/>
                    </a:lnTo>
                    <a:lnTo>
                      <a:pt x="40730" y="45700"/>
                    </a:lnTo>
                    <a:lnTo>
                      <a:pt x="41230" y="45633"/>
                    </a:lnTo>
                    <a:lnTo>
                      <a:pt x="41764" y="45667"/>
                    </a:lnTo>
                    <a:lnTo>
                      <a:pt x="42297" y="45633"/>
                    </a:lnTo>
                    <a:lnTo>
                      <a:pt x="42798" y="45767"/>
                    </a:lnTo>
                    <a:lnTo>
                      <a:pt x="43265" y="45633"/>
                    </a:lnTo>
                    <a:lnTo>
                      <a:pt x="43732" y="45366"/>
                    </a:lnTo>
                    <a:lnTo>
                      <a:pt x="44232" y="45366"/>
                    </a:lnTo>
                    <a:lnTo>
                      <a:pt x="44732" y="45466"/>
                    </a:lnTo>
                    <a:lnTo>
                      <a:pt x="45199" y="45166"/>
                    </a:lnTo>
                    <a:lnTo>
                      <a:pt x="45733" y="45366"/>
                    </a:lnTo>
                    <a:lnTo>
                      <a:pt x="46300" y="45200"/>
                    </a:lnTo>
                    <a:lnTo>
                      <a:pt x="46734" y="45667"/>
                    </a:lnTo>
                    <a:lnTo>
                      <a:pt x="47301" y="45433"/>
                    </a:lnTo>
                    <a:lnTo>
                      <a:pt x="47801" y="45700"/>
                    </a:lnTo>
                    <a:lnTo>
                      <a:pt x="48368" y="45566"/>
                    </a:lnTo>
                    <a:lnTo>
                      <a:pt x="48869" y="45833"/>
                    </a:lnTo>
                    <a:lnTo>
                      <a:pt x="49402" y="46000"/>
                    </a:lnTo>
                    <a:lnTo>
                      <a:pt x="49969" y="45933"/>
                    </a:lnTo>
                    <a:lnTo>
                      <a:pt x="50436" y="46100"/>
                    </a:lnTo>
                    <a:lnTo>
                      <a:pt x="50970" y="45900"/>
                    </a:lnTo>
                    <a:lnTo>
                      <a:pt x="51471" y="46000"/>
                    </a:lnTo>
                    <a:lnTo>
                      <a:pt x="52004" y="46100"/>
                    </a:lnTo>
                    <a:lnTo>
                      <a:pt x="52471" y="45900"/>
                    </a:lnTo>
                    <a:lnTo>
                      <a:pt x="53038" y="46000"/>
                    </a:lnTo>
                    <a:lnTo>
                      <a:pt x="53539" y="45900"/>
                    </a:lnTo>
                    <a:lnTo>
                      <a:pt x="53906" y="45466"/>
                    </a:lnTo>
                    <a:lnTo>
                      <a:pt x="54439" y="45500"/>
                    </a:lnTo>
                    <a:lnTo>
                      <a:pt x="54873" y="45300"/>
                    </a:lnTo>
                    <a:lnTo>
                      <a:pt x="55373" y="45300"/>
                    </a:lnTo>
                    <a:lnTo>
                      <a:pt x="55840" y="45166"/>
                    </a:lnTo>
                    <a:lnTo>
                      <a:pt x="56274" y="44966"/>
                    </a:lnTo>
                    <a:lnTo>
                      <a:pt x="56808" y="45033"/>
                    </a:lnTo>
                    <a:lnTo>
                      <a:pt x="57208" y="44566"/>
                    </a:lnTo>
                    <a:lnTo>
                      <a:pt x="57708" y="44599"/>
                    </a:lnTo>
                    <a:lnTo>
                      <a:pt x="58209" y="44733"/>
                    </a:lnTo>
                    <a:lnTo>
                      <a:pt x="58642" y="44432"/>
                    </a:lnTo>
                    <a:lnTo>
                      <a:pt x="59143" y="44266"/>
                    </a:lnTo>
                    <a:lnTo>
                      <a:pt x="59643" y="44366"/>
                    </a:lnTo>
                    <a:lnTo>
                      <a:pt x="60143" y="44532"/>
                    </a:lnTo>
                    <a:lnTo>
                      <a:pt x="60610" y="44432"/>
                    </a:lnTo>
                    <a:lnTo>
                      <a:pt x="61077" y="44466"/>
                    </a:lnTo>
                    <a:lnTo>
                      <a:pt x="61611" y="44532"/>
                    </a:lnTo>
                    <a:lnTo>
                      <a:pt x="62178" y="44432"/>
                    </a:lnTo>
                    <a:lnTo>
                      <a:pt x="62745" y="44499"/>
                    </a:lnTo>
                    <a:lnTo>
                      <a:pt x="63179" y="44699"/>
                    </a:lnTo>
                    <a:lnTo>
                      <a:pt x="63646" y="44666"/>
                    </a:lnTo>
                    <a:lnTo>
                      <a:pt x="64080" y="44699"/>
                    </a:lnTo>
                    <a:lnTo>
                      <a:pt x="64547" y="44499"/>
                    </a:lnTo>
                    <a:lnTo>
                      <a:pt x="64980" y="44232"/>
                    </a:lnTo>
                    <a:lnTo>
                      <a:pt x="65447" y="44299"/>
                    </a:lnTo>
                    <a:lnTo>
                      <a:pt x="65847" y="44132"/>
                    </a:lnTo>
                    <a:lnTo>
                      <a:pt x="66381" y="44232"/>
                    </a:lnTo>
                    <a:lnTo>
                      <a:pt x="66882" y="44099"/>
                    </a:lnTo>
                    <a:lnTo>
                      <a:pt x="67215" y="43732"/>
                    </a:lnTo>
                    <a:lnTo>
                      <a:pt x="67715" y="43598"/>
                    </a:lnTo>
                    <a:lnTo>
                      <a:pt x="68116" y="43265"/>
                    </a:lnTo>
                    <a:lnTo>
                      <a:pt x="68616" y="43198"/>
                    </a:lnTo>
                    <a:lnTo>
                      <a:pt x="68950" y="42764"/>
                    </a:lnTo>
                    <a:lnTo>
                      <a:pt x="69483" y="42898"/>
                    </a:lnTo>
                    <a:lnTo>
                      <a:pt x="69917" y="42798"/>
                    </a:lnTo>
                    <a:lnTo>
                      <a:pt x="70384" y="42864"/>
                    </a:lnTo>
                    <a:lnTo>
                      <a:pt x="70884" y="42931"/>
                    </a:lnTo>
                    <a:lnTo>
                      <a:pt x="71351" y="42898"/>
                    </a:lnTo>
                    <a:lnTo>
                      <a:pt x="71718" y="42698"/>
                    </a:lnTo>
                    <a:lnTo>
                      <a:pt x="71718" y="934"/>
                    </a:lnTo>
                    <a:lnTo>
                      <a:pt x="71418" y="834"/>
                    </a:lnTo>
                    <a:lnTo>
                      <a:pt x="70918" y="934"/>
                    </a:ln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6967"/>
                    </a:lnTo>
                    <a:lnTo>
                      <a:pt x="201" y="4686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939;p33"/>
              <p:cNvSpPr/>
              <p:nvPr/>
            </p:nvSpPr>
            <p:spPr>
              <a:xfrm>
                <a:off x="6268229" y="1126723"/>
                <a:ext cx="2821246" cy="18767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4771" extrusionOk="0">
                    <a:moveTo>
                      <a:pt x="70918" y="934"/>
                    </a:moveTo>
                    <a:lnTo>
                      <a:pt x="70451" y="1168"/>
                    </a:lnTo>
                    <a:lnTo>
                      <a:pt x="69950" y="1168"/>
                    </a:lnTo>
                    <a:lnTo>
                      <a:pt x="69450" y="1035"/>
                    </a:lnTo>
                    <a:lnTo>
                      <a:pt x="68950" y="1301"/>
                    </a:lnTo>
                    <a:lnTo>
                      <a:pt x="68449" y="1068"/>
                    </a:lnTo>
                    <a:lnTo>
                      <a:pt x="67882" y="1201"/>
                    </a:lnTo>
                    <a:lnTo>
                      <a:pt x="67449" y="734"/>
                    </a:lnTo>
                    <a:lnTo>
                      <a:pt x="66882" y="901"/>
                    </a:lnTo>
                    <a:lnTo>
                      <a:pt x="66381" y="634"/>
                    </a:lnTo>
                    <a:lnTo>
                      <a:pt x="65814" y="734"/>
                    </a:lnTo>
                    <a:lnTo>
                      <a:pt x="65347" y="434"/>
                    </a:lnTo>
                    <a:lnTo>
                      <a:pt x="64847" y="234"/>
                    </a:lnTo>
                    <a:lnTo>
                      <a:pt x="64280" y="267"/>
                    </a:lnTo>
                    <a:lnTo>
                      <a:pt x="63779" y="67"/>
                    </a:lnTo>
                    <a:lnTo>
                      <a:pt x="63246" y="267"/>
                    </a:lnTo>
                    <a:lnTo>
                      <a:pt x="62745" y="134"/>
                    </a:lnTo>
                    <a:lnTo>
                      <a:pt x="62245" y="0"/>
                    </a:lnTo>
                    <a:lnTo>
                      <a:pt x="61745" y="201"/>
                    </a:lnTo>
                    <a:lnTo>
                      <a:pt x="61211" y="34"/>
                    </a:lnTo>
                    <a:lnTo>
                      <a:pt x="60677" y="101"/>
                    </a:lnTo>
                    <a:lnTo>
                      <a:pt x="60310" y="534"/>
                    </a:lnTo>
                    <a:lnTo>
                      <a:pt x="59776" y="467"/>
                    </a:lnTo>
                    <a:lnTo>
                      <a:pt x="59309" y="634"/>
                    </a:lnTo>
                    <a:lnTo>
                      <a:pt x="58809" y="601"/>
                    </a:lnTo>
                    <a:lnTo>
                      <a:pt x="58342" y="701"/>
                    </a:lnTo>
                    <a:lnTo>
                      <a:pt x="57908" y="901"/>
                    </a:lnTo>
                    <a:lnTo>
                      <a:pt x="57375" y="801"/>
                    </a:lnTo>
                    <a:lnTo>
                      <a:pt x="56974" y="1235"/>
                    </a:lnTo>
                    <a:lnTo>
                      <a:pt x="56474" y="1201"/>
                    </a:lnTo>
                    <a:lnTo>
                      <a:pt x="55974" y="1035"/>
                    </a:lnTo>
                    <a:lnTo>
                      <a:pt x="55507" y="1301"/>
                    </a:lnTo>
                    <a:lnTo>
                      <a:pt x="55006" y="1435"/>
                    </a:lnTo>
                    <a:lnTo>
                      <a:pt x="54539" y="1335"/>
                    </a:lnTo>
                    <a:lnTo>
                      <a:pt x="54039" y="1135"/>
                    </a:lnTo>
                    <a:lnTo>
                      <a:pt x="53572" y="1201"/>
                    </a:lnTo>
                    <a:lnTo>
                      <a:pt x="53072" y="1135"/>
                    </a:lnTo>
                    <a:lnTo>
                      <a:pt x="52571" y="1068"/>
                    </a:lnTo>
                    <a:lnTo>
                      <a:pt x="51971" y="1101"/>
                    </a:lnTo>
                    <a:lnTo>
                      <a:pt x="51437" y="1035"/>
                    </a:lnTo>
                    <a:lnTo>
                      <a:pt x="51004" y="801"/>
                    </a:lnTo>
                    <a:lnTo>
                      <a:pt x="50537" y="801"/>
                    </a:lnTo>
                    <a:lnTo>
                      <a:pt x="50103" y="734"/>
                    </a:lnTo>
                    <a:lnTo>
                      <a:pt x="49636" y="901"/>
                    </a:lnTo>
                    <a:lnTo>
                      <a:pt x="49202" y="1168"/>
                    </a:lnTo>
                    <a:lnTo>
                      <a:pt x="48735" y="1068"/>
                    </a:lnTo>
                    <a:lnTo>
                      <a:pt x="48302" y="1235"/>
                    </a:lnTo>
                    <a:lnTo>
                      <a:pt x="47768" y="1068"/>
                    </a:lnTo>
                    <a:lnTo>
                      <a:pt x="47268" y="1168"/>
                    </a:lnTo>
                    <a:lnTo>
                      <a:pt x="46901" y="1535"/>
                    </a:lnTo>
                    <a:lnTo>
                      <a:pt x="46400" y="1635"/>
                    </a:lnTo>
                    <a:lnTo>
                      <a:pt x="46000" y="1935"/>
                    </a:lnTo>
                    <a:lnTo>
                      <a:pt x="45500" y="1969"/>
                    </a:lnTo>
                    <a:lnTo>
                      <a:pt x="45133" y="2436"/>
                    </a:lnTo>
                    <a:lnTo>
                      <a:pt x="44632" y="2269"/>
                    </a:lnTo>
                    <a:lnTo>
                      <a:pt x="44165" y="2302"/>
                    </a:lnTo>
                    <a:lnTo>
                      <a:pt x="43698" y="2235"/>
                    </a:lnTo>
                    <a:lnTo>
                      <a:pt x="43231" y="2169"/>
                    </a:lnTo>
                    <a:lnTo>
                      <a:pt x="42764" y="2169"/>
                    </a:lnTo>
                    <a:lnTo>
                      <a:pt x="42264" y="2369"/>
                    </a:lnTo>
                    <a:lnTo>
                      <a:pt x="41730" y="2202"/>
                    </a:lnTo>
                    <a:lnTo>
                      <a:pt x="41230" y="2469"/>
                    </a:lnTo>
                    <a:lnTo>
                      <a:pt x="40730" y="2536"/>
                    </a:lnTo>
                    <a:lnTo>
                      <a:pt x="40229" y="2135"/>
                    </a:lnTo>
                    <a:lnTo>
                      <a:pt x="39729" y="2235"/>
                    </a:lnTo>
                    <a:lnTo>
                      <a:pt x="39228" y="2169"/>
                    </a:lnTo>
                    <a:lnTo>
                      <a:pt x="38695" y="2436"/>
                    </a:lnTo>
                    <a:lnTo>
                      <a:pt x="38194" y="2369"/>
                    </a:lnTo>
                    <a:lnTo>
                      <a:pt x="37694" y="2169"/>
                    </a:lnTo>
                    <a:lnTo>
                      <a:pt x="37194" y="2502"/>
                    </a:lnTo>
                    <a:lnTo>
                      <a:pt x="36693" y="2369"/>
                    </a:lnTo>
                    <a:lnTo>
                      <a:pt x="36160" y="2335"/>
                    </a:lnTo>
                    <a:lnTo>
                      <a:pt x="35659" y="2502"/>
                    </a:lnTo>
                    <a:lnTo>
                      <a:pt x="35159" y="2202"/>
                    </a:lnTo>
                    <a:lnTo>
                      <a:pt x="34625" y="2335"/>
                    </a:lnTo>
                    <a:lnTo>
                      <a:pt x="34125" y="2436"/>
                    </a:lnTo>
                    <a:lnTo>
                      <a:pt x="33591" y="2202"/>
                    </a:lnTo>
                    <a:lnTo>
                      <a:pt x="33091" y="2569"/>
                    </a:lnTo>
                    <a:lnTo>
                      <a:pt x="32590" y="2436"/>
                    </a:lnTo>
                    <a:lnTo>
                      <a:pt x="32057" y="2469"/>
                    </a:lnTo>
                    <a:lnTo>
                      <a:pt x="31556" y="2536"/>
                    </a:lnTo>
                    <a:lnTo>
                      <a:pt x="31056" y="2269"/>
                    </a:lnTo>
                    <a:lnTo>
                      <a:pt x="30522" y="2569"/>
                    </a:lnTo>
                    <a:lnTo>
                      <a:pt x="30022" y="2369"/>
                    </a:lnTo>
                    <a:lnTo>
                      <a:pt x="29522" y="2502"/>
                    </a:lnTo>
                    <a:lnTo>
                      <a:pt x="28988" y="2569"/>
                    </a:lnTo>
                    <a:lnTo>
                      <a:pt x="28487" y="2569"/>
                    </a:lnTo>
                    <a:lnTo>
                      <a:pt x="27987" y="2736"/>
                    </a:lnTo>
                    <a:lnTo>
                      <a:pt x="27487" y="2636"/>
                    </a:lnTo>
                    <a:lnTo>
                      <a:pt x="26986" y="2869"/>
                    </a:lnTo>
                    <a:lnTo>
                      <a:pt x="26453" y="2736"/>
                    </a:lnTo>
                    <a:lnTo>
                      <a:pt x="26019" y="3103"/>
                    </a:lnTo>
                    <a:lnTo>
                      <a:pt x="25452" y="3003"/>
                    </a:lnTo>
                    <a:lnTo>
                      <a:pt x="24952" y="3036"/>
                    </a:lnTo>
                    <a:lnTo>
                      <a:pt x="24418" y="3003"/>
                    </a:lnTo>
                    <a:lnTo>
                      <a:pt x="23984" y="3370"/>
                    </a:lnTo>
                    <a:lnTo>
                      <a:pt x="23417" y="3370"/>
                    </a:lnTo>
                    <a:lnTo>
                      <a:pt x="22850" y="3470"/>
                    </a:lnTo>
                    <a:lnTo>
                      <a:pt x="22350" y="3703"/>
                    </a:lnTo>
                    <a:lnTo>
                      <a:pt x="21849" y="3970"/>
                    </a:lnTo>
                    <a:lnTo>
                      <a:pt x="21349" y="3803"/>
                    </a:lnTo>
                    <a:lnTo>
                      <a:pt x="20882" y="4003"/>
                    </a:lnTo>
                    <a:lnTo>
                      <a:pt x="20415" y="3903"/>
                    </a:lnTo>
                    <a:lnTo>
                      <a:pt x="19948" y="3903"/>
                    </a:lnTo>
                    <a:lnTo>
                      <a:pt x="19414" y="3937"/>
                    </a:lnTo>
                    <a:lnTo>
                      <a:pt x="18914" y="3770"/>
                    </a:lnTo>
                    <a:lnTo>
                      <a:pt x="18414" y="3970"/>
                    </a:lnTo>
                    <a:lnTo>
                      <a:pt x="17913" y="3703"/>
                    </a:lnTo>
                    <a:lnTo>
                      <a:pt x="17413" y="3736"/>
                    </a:lnTo>
                    <a:lnTo>
                      <a:pt x="16879" y="3970"/>
                    </a:lnTo>
                    <a:lnTo>
                      <a:pt x="16412" y="3670"/>
                    </a:lnTo>
                    <a:lnTo>
                      <a:pt x="15878" y="3837"/>
                    </a:lnTo>
                    <a:lnTo>
                      <a:pt x="15411" y="3670"/>
                    </a:lnTo>
                    <a:lnTo>
                      <a:pt x="14878" y="3803"/>
                    </a:lnTo>
                    <a:lnTo>
                      <a:pt x="14411" y="3636"/>
                    </a:lnTo>
                    <a:lnTo>
                      <a:pt x="13910" y="3536"/>
                    </a:lnTo>
                    <a:lnTo>
                      <a:pt x="13510" y="3169"/>
                    </a:lnTo>
                    <a:lnTo>
                      <a:pt x="13010" y="3036"/>
                    </a:lnTo>
                    <a:lnTo>
                      <a:pt x="12476" y="3169"/>
                    </a:lnTo>
                    <a:lnTo>
                      <a:pt x="12009" y="2903"/>
                    </a:lnTo>
                    <a:lnTo>
                      <a:pt x="11475" y="2836"/>
                    </a:lnTo>
                    <a:lnTo>
                      <a:pt x="10908" y="3069"/>
                    </a:lnTo>
                    <a:lnTo>
                      <a:pt x="10441" y="2702"/>
                    </a:lnTo>
                    <a:lnTo>
                      <a:pt x="9941" y="2702"/>
                    </a:lnTo>
                    <a:lnTo>
                      <a:pt x="9374" y="2736"/>
                    </a:lnTo>
                    <a:lnTo>
                      <a:pt x="8840" y="2702"/>
                    </a:lnTo>
                    <a:lnTo>
                      <a:pt x="8273" y="2669"/>
                    </a:lnTo>
                    <a:lnTo>
                      <a:pt x="7773" y="2369"/>
                    </a:lnTo>
                    <a:lnTo>
                      <a:pt x="7239" y="2736"/>
                    </a:lnTo>
                    <a:lnTo>
                      <a:pt x="6739" y="2736"/>
                    </a:lnTo>
                    <a:lnTo>
                      <a:pt x="6205" y="2436"/>
                    </a:lnTo>
                    <a:lnTo>
                      <a:pt x="5738" y="2802"/>
                    </a:lnTo>
                    <a:lnTo>
                      <a:pt x="5137" y="2602"/>
                    </a:lnTo>
                    <a:lnTo>
                      <a:pt x="4804" y="3136"/>
                    </a:lnTo>
                    <a:lnTo>
                      <a:pt x="4270" y="3069"/>
                    </a:lnTo>
                    <a:lnTo>
                      <a:pt x="3870" y="3370"/>
                    </a:lnTo>
                    <a:lnTo>
                      <a:pt x="3403" y="3536"/>
                    </a:lnTo>
                    <a:lnTo>
                      <a:pt x="2936" y="3636"/>
                    </a:lnTo>
                    <a:lnTo>
                      <a:pt x="2469" y="3770"/>
                    </a:lnTo>
                    <a:lnTo>
                      <a:pt x="1935" y="3670"/>
                    </a:lnTo>
                    <a:lnTo>
                      <a:pt x="1535" y="4103"/>
                    </a:lnTo>
                    <a:lnTo>
                      <a:pt x="1001" y="3903"/>
                    </a:lnTo>
                    <a:lnTo>
                      <a:pt x="568" y="4137"/>
                    </a:lnTo>
                    <a:lnTo>
                      <a:pt x="67" y="4137"/>
                    </a:lnTo>
                    <a:lnTo>
                      <a:pt x="0" y="4170"/>
                    </a:lnTo>
                    <a:lnTo>
                      <a:pt x="0" y="4771"/>
                    </a:lnTo>
                    <a:lnTo>
                      <a:pt x="367" y="4537"/>
                    </a:lnTo>
                    <a:lnTo>
                      <a:pt x="868" y="4570"/>
                    </a:lnTo>
                    <a:lnTo>
                      <a:pt x="1301" y="4337"/>
                    </a:lnTo>
                    <a:lnTo>
                      <a:pt x="1835" y="4537"/>
                    </a:lnTo>
                    <a:lnTo>
                      <a:pt x="2235" y="4103"/>
                    </a:lnTo>
                    <a:lnTo>
                      <a:pt x="2769" y="4203"/>
                    </a:lnTo>
                    <a:lnTo>
                      <a:pt x="3236" y="4070"/>
                    </a:lnTo>
                    <a:lnTo>
                      <a:pt x="3736" y="4003"/>
                    </a:lnTo>
                    <a:lnTo>
                      <a:pt x="4170" y="3837"/>
                    </a:lnTo>
                    <a:lnTo>
                      <a:pt x="4604" y="3536"/>
                    </a:lnTo>
                    <a:lnTo>
                      <a:pt x="5137" y="3603"/>
                    </a:lnTo>
                    <a:lnTo>
                      <a:pt x="5471" y="3103"/>
                    </a:lnTo>
                    <a:lnTo>
                      <a:pt x="6071" y="3269"/>
                    </a:lnTo>
                    <a:lnTo>
                      <a:pt x="6538" y="2936"/>
                    </a:lnTo>
                    <a:lnTo>
                      <a:pt x="7072" y="3236"/>
                    </a:lnTo>
                    <a:lnTo>
                      <a:pt x="7573" y="3236"/>
                    </a:lnTo>
                    <a:lnTo>
                      <a:pt x="8106" y="2869"/>
                    </a:lnTo>
                    <a:lnTo>
                      <a:pt x="8607" y="3169"/>
                    </a:lnTo>
                    <a:lnTo>
                      <a:pt x="9174" y="3203"/>
                    </a:lnTo>
                    <a:lnTo>
                      <a:pt x="9707" y="3236"/>
                    </a:lnTo>
                    <a:lnTo>
                      <a:pt x="10241" y="3203"/>
                    </a:lnTo>
                    <a:lnTo>
                      <a:pt x="10775" y="3203"/>
                    </a:lnTo>
                    <a:lnTo>
                      <a:pt x="11242" y="3570"/>
                    </a:lnTo>
                    <a:lnTo>
                      <a:pt x="11809" y="3370"/>
                    </a:lnTo>
                    <a:lnTo>
                      <a:pt x="12309" y="3436"/>
                    </a:lnTo>
                    <a:lnTo>
                      <a:pt x="12810" y="3736"/>
                    </a:lnTo>
                    <a:lnTo>
                      <a:pt x="13343" y="3570"/>
                    </a:lnTo>
                    <a:lnTo>
                      <a:pt x="13810" y="3703"/>
                    </a:lnTo>
                    <a:lnTo>
                      <a:pt x="14244" y="4103"/>
                    </a:lnTo>
                    <a:lnTo>
                      <a:pt x="14711" y="4203"/>
                    </a:lnTo>
                    <a:lnTo>
                      <a:pt x="15211" y="4337"/>
                    </a:lnTo>
                    <a:lnTo>
                      <a:pt x="15712" y="4237"/>
                    </a:lnTo>
                    <a:lnTo>
                      <a:pt x="16212" y="4404"/>
                    </a:lnTo>
                    <a:lnTo>
                      <a:pt x="16712" y="4237"/>
                    </a:lnTo>
                    <a:lnTo>
                      <a:pt x="17213" y="4537"/>
                    </a:lnTo>
                    <a:lnTo>
                      <a:pt x="17713" y="4337"/>
                    </a:lnTo>
                    <a:lnTo>
                      <a:pt x="18247" y="4304"/>
                    </a:lnTo>
                    <a:lnTo>
                      <a:pt x="18714" y="4570"/>
                    </a:lnTo>
                    <a:lnTo>
                      <a:pt x="19248" y="4370"/>
                    </a:lnTo>
                    <a:lnTo>
                      <a:pt x="19748" y="4537"/>
                    </a:lnTo>
                    <a:lnTo>
                      <a:pt x="20248" y="4504"/>
                    </a:lnTo>
                    <a:lnTo>
                      <a:pt x="20715" y="4504"/>
                    </a:lnTo>
                    <a:lnTo>
                      <a:pt x="21182" y="4604"/>
                    </a:lnTo>
                    <a:lnTo>
                      <a:pt x="21683" y="4437"/>
                    </a:lnTo>
                    <a:lnTo>
                      <a:pt x="22150" y="4604"/>
                    </a:lnTo>
                    <a:lnTo>
                      <a:pt x="22650" y="4337"/>
                    </a:lnTo>
                    <a:lnTo>
                      <a:pt x="23184" y="4103"/>
                    </a:lnTo>
                    <a:lnTo>
                      <a:pt x="23717" y="4003"/>
                    </a:lnTo>
                    <a:lnTo>
                      <a:pt x="24284" y="4003"/>
                    </a:lnTo>
                    <a:lnTo>
                      <a:pt x="24751" y="3670"/>
                    </a:lnTo>
                    <a:lnTo>
                      <a:pt x="25285" y="3703"/>
                    </a:lnTo>
                    <a:lnTo>
                      <a:pt x="25786" y="3636"/>
                    </a:lnTo>
                    <a:lnTo>
                      <a:pt x="26319" y="3770"/>
                    </a:lnTo>
                    <a:lnTo>
                      <a:pt x="26786" y="3403"/>
                    </a:lnTo>
                    <a:lnTo>
                      <a:pt x="27320" y="3536"/>
                    </a:lnTo>
                    <a:lnTo>
                      <a:pt x="27787" y="3303"/>
                    </a:lnTo>
                    <a:lnTo>
                      <a:pt x="28321" y="3403"/>
                    </a:lnTo>
                    <a:lnTo>
                      <a:pt x="28821" y="3269"/>
                    </a:lnTo>
                    <a:lnTo>
                      <a:pt x="29321" y="3269"/>
                    </a:lnTo>
                    <a:lnTo>
                      <a:pt x="29822" y="3203"/>
                    </a:lnTo>
                    <a:lnTo>
                      <a:pt x="30355" y="3069"/>
                    </a:lnTo>
                    <a:lnTo>
                      <a:pt x="30856" y="3269"/>
                    </a:lnTo>
                    <a:lnTo>
                      <a:pt x="31356" y="2969"/>
                    </a:lnTo>
                    <a:lnTo>
                      <a:pt x="31890" y="3236"/>
                    </a:lnTo>
                    <a:lnTo>
                      <a:pt x="32390" y="3169"/>
                    </a:lnTo>
                    <a:lnTo>
                      <a:pt x="32924" y="3169"/>
                    </a:lnTo>
                    <a:lnTo>
                      <a:pt x="33424" y="3303"/>
                    </a:lnTo>
                    <a:lnTo>
                      <a:pt x="33925" y="2936"/>
                    </a:lnTo>
                    <a:lnTo>
                      <a:pt x="34458" y="3169"/>
                    </a:lnTo>
                    <a:lnTo>
                      <a:pt x="34959" y="3069"/>
                    </a:lnTo>
                    <a:lnTo>
                      <a:pt x="35459" y="2969"/>
                    </a:lnTo>
                    <a:lnTo>
                      <a:pt x="35993" y="3269"/>
                    </a:lnTo>
                    <a:lnTo>
                      <a:pt x="36493" y="3103"/>
                    </a:lnTo>
                    <a:lnTo>
                      <a:pt x="36994" y="3136"/>
                    </a:lnTo>
                    <a:lnTo>
                      <a:pt x="37527" y="3269"/>
                    </a:lnTo>
                    <a:lnTo>
                      <a:pt x="38028" y="2936"/>
                    </a:lnTo>
                    <a:lnTo>
                      <a:pt x="38528" y="3169"/>
                    </a:lnTo>
                    <a:lnTo>
                      <a:pt x="39028" y="3236"/>
                    </a:lnTo>
                    <a:lnTo>
                      <a:pt x="39562" y="2969"/>
                    </a:lnTo>
                    <a:lnTo>
                      <a:pt x="40062" y="3036"/>
                    </a:lnTo>
                    <a:lnTo>
                      <a:pt x="40563" y="2936"/>
                    </a:lnTo>
                    <a:lnTo>
                      <a:pt x="41063" y="3370"/>
                    </a:lnTo>
                    <a:lnTo>
                      <a:pt x="41563" y="3269"/>
                    </a:lnTo>
                    <a:lnTo>
                      <a:pt x="42064" y="3003"/>
                    </a:lnTo>
                    <a:lnTo>
                      <a:pt x="42564" y="3203"/>
                    </a:lnTo>
                    <a:lnTo>
                      <a:pt x="43065" y="2969"/>
                    </a:lnTo>
                    <a:lnTo>
                      <a:pt x="43565" y="2969"/>
                    </a:lnTo>
                    <a:lnTo>
                      <a:pt x="43999" y="3069"/>
                    </a:lnTo>
                    <a:lnTo>
                      <a:pt x="44466" y="3136"/>
                    </a:lnTo>
                    <a:lnTo>
                      <a:pt x="44933" y="3103"/>
                    </a:lnTo>
                    <a:lnTo>
                      <a:pt x="45433" y="3269"/>
                    </a:lnTo>
                    <a:lnTo>
                      <a:pt x="45833" y="2836"/>
                    </a:lnTo>
                    <a:lnTo>
                      <a:pt x="46334" y="2802"/>
                    </a:lnTo>
                    <a:lnTo>
                      <a:pt x="46734" y="2502"/>
                    </a:lnTo>
                    <a:lnTo>
                      <a:pt x="47234" y="2402"/>
                    </a:lnTo>
                    <a:lnTo>
                      <a:pt x="47601" y="2035"/>
                    </a:lnTo>
                    <a:lnTo>
                      <a:pt x="48101" y="1935"/>
                    </a:lnTo>
                    <a:lnTo>
                      <a:pt x="48635" y="2102"/>
                    </a:lnTo>
                    <a:lnTo>
                      <a:pt x="49069" y="1969"/>
                    </a:lnTo>
                    <a:lnTo>
                      <a:pt x="49536" y="2035"/>
                    </a:lnTo>
                    <a:lnTo>
                      <a:pt x="49969" y="1802"/>
                    </a:lnTo>
                    <a:lnTo>
                      <a:pt x="50436" y="1635"/>
                    </a:lnTo>
                    <a:lnTo>
                      <a:pt x="50870" y="1702"/>
                    </a:lnTo>
                    <a:lnTo>
                      <a:pt x="51337" y="1702"/>
                    </a:lnTo>
                    <a:lnTo>
                      <a:pt x="51771" y="1935"/>
                    </a:lnTo>
                    <a:lnTo>
                      <a:pt x="52304" y="2002"/>
                    </a:lnTo>
                    <a:lnTo>
                      <a:pt x="52905" y="1969"/>
                    </a:lnTo>
                    <a:lnTo>
                      <a:pt x="53405" y="2069"/>
                    </a:lnTo>
                    <a:lnTo>
                      <a:pt x="53872" y="2135"/>
                    </a:lnTo>
                    <a:lnTo>
                      <a:pt x="54373" y="2069"/>
                    </a:lnTo>
                    <a:lnTo>
                      <a:pt x="54840" y="2269"/>
                    </a:lnTo>
                    <a:lnTo>
                      <a:pt x="55340" y="2369"/>
                    </a:lnTo>
                    <a:lnTo>
                      <a:pt x="55840" y="2269"/>
                    </a:lnTo>
                    <a:lnTo>
                      <a:pt x="56307" y="2002"/>
                    </a:lnTo>
                    <a:lnTo>
                      <a:pt x="56808" y="2169"/>
                    </a:lnTo>
                    <a:lnTo>
                      <a:pt x="57308" y="2202"/>
                    </a:lnTo>
                    <a:lnTo>
                      <a:pt x="57708" y="1768"/>
                    </a:lnTo>
                    <a:lnTo>
                      <a:pt x="58242" y="1868"/>
                    </a:lnTo>
                    <a:lnTo>
                      <a:pt x="58676" y="1702"/>
                    </a:lnTo>
                    <a:lnTo>
                      <a:pt x="59176" y="1602"/>
                    </a:lnTo>
                    <a:lnTo>
                      <a:pt x="59676" y="1635"/>
                    </a:lnTo>
                    <a:lnTo>
                      <a:pt x="60110" y="1468"/>
                    </a:lnTo>
                    <a:lnTo>
                      <a:pt x="60644" y="1502"/>
                    </a:lnTo>
                    <a:lnTo>
                      <a:pt x="61044" y="1101"/>
                    </a:lnTo>
                    <a:lnTo>
                      <a:pt x="61544" y="1035"/>
                    </a:lnTo>
                    <a:lnTo>
                      <a:pt x="62078" y="1201"/>
                    </a:lnTo>
                    <a:lnTo>
                      <a:pt x="62578" y="1001"/>
                    </a:lnTo>
                    <a:lnTo>
                      <a:pt x="63079" y="1135"/>
                    </a:lnTo>
                    <a:lnTo>
                      <a:pt x="63579" y="1268"/>
                    </a:lnTo>
                    <a:lnTo>
                      <a:pt x="64146" y="1101"/>
                    </a:lnTo>
                    <a:lnTo>
                      <a:pt x="64613" y="1301"/>
                    </a:lnTo>
                    <a:lnTo>
                      <a:pt x="65180" y="1268"/>
                    </a:lnTo>
                    <a:lnTo>
                      <a:pt x="65681" y="1468"/>
                    </a:lnTo>
                    <a:lnTo>
                      <a:pt x="66148" y="1802"/>
                    </a:lnTo>
                    <a:lnTo>
                      <a:pt x="66748" y="1668"/>
                    </a:lnTo>
                    <a:lnTo>
                      <a:pt x="67215" y="1969"/>
                    </a:lnTo>
                    <a:lnTo>
                      <a:pt x="67816" y="1802"/>
                    </a:lnTo>
                    <a:lnTo>
                      <a:pt x="68216" y="2269"/>
                    </a:lnTo>
                    <a:lnTo>
                      <a:pt x="68783" y="2135"/>
                    </a:lnTo>
                    <a:lnTo>
                      <a:pt x="69283" y="2402"/>
                    </a:lnTo>
                    <a:lnTo>
                      <a:pt x="69784" y="2102"/>
                    </a:lnTo>
                    <a:lnTo>
                      <a:pt x="70284" y="2235"/>
                    </a:lnTo>
                    <a:lnTo>
                      <a:pt x="70784" y="2269"/>
                    </a:lnTo>
                    <a:lnTo>
                      <a:pt x="71251" y="2035"/>
                    </a:lnTo>
                    <a:lnTo>
                      <a:pt x="71718" y="1935"/>
                    </a:lnTo>
                    <a:lnTo>
                      <a:pt x="71718" y="934"/>
                    </a:lnTo>
                    <a:lnTo>
                      <a:pt x="71418" y="834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940;p33"/>
              <p:cNvSpPr/>
              <p:nvPr/>
            </p:nvSpPr>
            <p:spPr>
              <a:xfrm>
                <a:off x="6268229" y="2761728"/>
                <a:ext cx="2821246" cy="212619"/>
              </a:xfrm>
              <a:custGeom>
                <a:avLst/>
                <a:gdLst/>
                <a:ahLst/>
                <a:cxnLst/>
                <a:rect l="l" t="t" r="r" b="b"/>
                <a:pathLst>
                  <a:path w="71719" h="5405" extrusionOk="0">
                    <a:moveTo>
                      <a:pt x="2102" y="4871"/>
                    </a:moveTo>
                    <a:lnTo>
                      <a:pt x="2569" y="4871"/>
                    </a:lnTo>
                    <a:lnTo>
                      <a:pt x="3103" y="4837"/>
                    </a:lnTo>
                    <a:lnTo>
                      <a:pt x="3670" y="4971"/>
                    </a:lnTo>
                    <a:lnTo>
                      <a:pt x="4170" y="4837"/>
                    </a:lnTo>
                    <a:lnTo>
                      <a:pt x="4704" y="4771"/>
                    </a:lnTo>
                    <a:lnTo>
                      <a:pt x="5238" y="4671"/>
                    </a:lnTo>
                    <a:lnTo>
                      <a:pt x="5771" y="4804"/>
                    </a:lnTo>
                    <a:lnTo>
                      <a:pt x="6272" y="4804"/>
                    </a:lnTo>
                    <a:lnTo>
                      <a:pt x="6805" y="4937"/>
                    </a:lnTo>
                    <a:lnTo>
                      <a:pt x="7306" y="4904"/>
                    </a:lnTo>
                    <a:lnTo>
                      <a:pt x="7773" y="4671"/>
                    </a:lnTo>
                    <a:lnTo>
                      <a:pt x="8273" y="4871"/>
                    </a:lnTo>
                    <a:lnTo>
                      <a:pt x="8773" y="4871"/>
                    </a:lnTo>
                    <a:lnTo>
                      <a:pt x="9240" y="4637"/>
                    </a:lnTo>
                    <a:lnTo>
                      <a:pt x="9741" y="4871"/>
                    </a:lnTo>
                    <a:lnTo>
                      <a:pt x="10241" y="4837"/>
                    </a:lnTo>
                    <a:lnTo>
                      <a:pt x="10675" y="4537"/>
                    </a:lnTo>
                    <a:lnTo>
                      <a:pt x="11175" y="4571"/>
                    </a:lnTo>
                    <a:lnTo>
                      <a:pt x="11642" y="4337"/>
                    </a:lnTo>
                    <a:lnTo>
                      <a:pt x="12142" y="4404"/>
                    </a:lnTo>
                    <a:lnTo>
                      <a:pt x="12609" y="4304"/>
                    </a:lnTo>
                    <a:lnTo>
                      <a:pt x="13110" y="4470"/>
                    </a:lnTo>
                    <a:lnTo>
                      <a:pt x="13610" y="4370"/>
                    </a:lnTo>
                    <a:lnTo>
                      <a:pt x="14111" y="4437"/>
                    </a:lnTo>
                    <a:lnTo>
                      <a:pt x="14578" y="4270"/>
                    </a:lnTo>
                    <a:lnTo>
                      <a:pt x="15078" y="4337"/>
                    </a:lnTo>
                    <a:lnTo>
                      <a:pt x="15578" y="4370"/>
                    </a:lnTo>
                    <a:lnTo>
                      <a:pt x="16045" y="4304"/>
                    </a:lnTo>
                    <a:lnTo>
                      <a:pt x="16512" y="4003"/>
                    </a:lnTo>
                    <a:lnTo>
                      <a:pt x="17013" y="4070"/>
                    </a:lnTo>
                    <a:lnTo>
                      <a:pt x="17480" y="4137"/>
                    </a:lnTo>
                    <a:lnTo>
                      <a:pt x="17980" y="4070"/>
                    </a:lnTo>
                    <a:lnTo>
                      <a:pt x="18447" y="3870"/>
                    </a:lnTo>
                    <a:lnTo>
                      <a:pt x="18914" y="4037"/>
                    </a:lnTo>
                    <a:lnTo>
                      <a:pt x="19448" y="3837"/>
                    </a:lnTo>
                    <a:lnTo>
                      <a:pt x="19881" y="4070"/>
                    </a:lnTo>
                    <a:lnTo>
                      <a:pt x="20382" y="4270"/>
                    </a:lnTo>
                    <a:lnTo>
                      <a:pt x="20849" y="4337"/>
                    </a:lnTo>
                    <a:lnTo>
                      <a:pt x="21382" y="4170"/>
                    </a:lnTo>
                    <a:lnTo>
                      <a:pt x="21849" y="4437"/>
                    </a:lnTo>
                    <a:lnTo>
                      <a:pt x="22316" y="4604"/>
                    </a:lnTo>
                    <a:lnTo>
                      <a:pt x="22817" y="4604"/>
                    </a:lnTo>
                    <a:lnTo>
                      <a:pt x="23284" y="4871"/>
                    </a:lnTo>
                    <a:lnTo>
                      <a:pt x="23684" y="5004"/>
                    </a:lnTo>
                    <a:lnTo>
                      <a:pt x="24118" y="4804"/>
                    </a:lnTo>
                    <a:lnTo>
                      <a:pt x="24551" y="5104"/>
                    </a:lnTo>
                    <a:lnTo>
                      <a:pt x="25018" y="5071"/>
                    </a:lnTo>
                    <a:lnTo>
                      <a:pt x="25452" y="4704"/>
                    </a:lnTo>
                    <a:lnTo>
                      <a:pt x="25952" y="4937"/>
                    </a:lnTo>
                    <a:lnTo>
                      <a:pt x="26453" y="5038"/>
                    </a:lnTo>
                    <a:lnTo>
                      <a:pt x="26920" y="4937"/>
                    </a:lnTo>
                    <a:lnTo>
                      <a:pt x="27353" y="4604"/>
                    </a:lnTo>
                    <a:lnTo>
                      <a:pt x="27887" y="4904"/>
                    </a:lnTo>
                    <a:lnTo>
                      <a:pt x="28387" y="4771"/>
                    </a:lnTo>
                    <a:lnTo>
                      <a:pt x="28888" y="4771"/>
                    </a:lnTo>
                    <a:lnTo>
                      <a:pt x="29355" y="4571"/>
                    </a:lnTo>
                    <a:lnTo>
                      <a:pt x="29855" y="4437"/>
                    </a:lnTo>
                    <a:lnTo>
                      <a:pt x="30322" y="4437"/>
                    </a:lnTo>
                    <a:lnTo>
                      <a:pt x="30856" y="4537"/>
                    </a:lnTo>
                    <a:lnTo>
                      <a:pt x="31323" y="4404"/>
                    </a:lnTo>
                    <a:lnTo>
                      <a:pt x="31823" y="4404"/>
                    </a:lnTo>
                    <a:lnTo>
                      <a:pt x="32324" y="4437"/>
                    </a:lnTo>
                    <a:lnTo>
                      <a:pt x="32824" y="4504"/>
                    </a:lnTo>
                    <a:lnTo>
                      <a:pt x="33324" y="4437"/>
                    </a:lnTo>
                    <a:lnTo>
                      <a:pt x="33791" y="4270"/>
                    </a:lnTo>
                    <a:lnTo>
                      <a:pt x="34292" y="4204"/>
                    </a:lnTo>
                    <a:lnTo>
                      <a:pt x="34792" y="4304"/>
                    </a:lnTo>
                    <a:lnTo>
                      <a:pt x="35292" y="4170"/>
                    </a:lnTo>
                    <a:lnTo>
                      <a:pt x="35793" y="4037"/>
                    </a:lnTo>
                    <a:lnTo>
                      <a:pt x="36260" y="3937"/>
                    </a:lnTo>
                    <a:lnTo>
                      <a:pt x="36760" y="4070"/>
                    </a:lnTo>
                    <a:lnTo>
                      <a:pt x="37227" y="3937"/>
                    </a:lnTo>
                    <a:lnTo>
                      <a:pt x="37727" y="3970"/>
                    </a:lnTo>
                    <a:lnTo>
                      <a:pt x="38194" y="3703"/>
                    </a:lnTo>
                    <a:lnTo>
                      <a:pt x="38661" y="3703"/>
                    </a:lnTo>
                    <a:lnTo>
                      <a:pt x="39162" y="3837"/>
                    </a:lnTo>
                    <a:lnTo>
                      <a:pt x="39662" y="4137"/>
                    </a:lnTo>
                    <a:lnTo>
                      <a:pt x="40196" y="3937"/>
                    </a:lnTo>
                    <a:lnTo>
                      <a:pt x="40730" y="4137"/>
                    </a:lnTo>
                    <a:lnTo>
                      <a:pt x="41230" y="4070"/>
                    </a:lnTo>
                    <a:lnTo>
                      <a:pt x="41764" y="4104"/>
                    </a:lnTo>
                    <a:lnTo>
                      <a:pt x="42297" y="4070"/>
                    </a:lnTo>
                    <a:lnTo>
                      <a:pt x="42798" y="4204"/>
                    </a:lnTo>
                    <a:lnTo>
                      <a:pt x="43265" y="4070"/>
                    </a:lnTo>
                    <a:lnTo>
                      <a:pt x="43732" y="3803"/>
                    </a:lnTo>
                    <a:lnTo>
                      <a:pt x="44232" y="3803"/>
                    </a:lnTo>
                    <a:lnTo>
                      <a:pt x="44732" y="3903"/>
                    </a:lnTo>
                    <a:lnTo>
                      <a:pt x="45199" y="3603"/>
                    </a:lnTo>
                    <a:lnTo>
                      <a:pt x="45733" y="3803"/>
                    </a:lnTo>
                    <a:lnTo>
                      <a:pt x="46300" y="3637"/>
                    </a:lnTo>
                    <a:lnTo>
                      <a:pt x="46734" y="4104"/>
                    </a:lnTo>
                    <a:lnTo>
                      <a:pt x="47301" y="3870"/>
                    </a:lnTo>
                    <a:lnTo>
                      <a:pt x="47801" y="4137"/>
                    </a:lnTo>
                    <a:lnTo>
                      <a:pt x="48368" y="4003"/>
                    </a:lnTo>
                    <a:lnTo>
                      <a:pt x="48869" y="4270"/>
                    </a:lnTo>
                    <a:lnTo>
                      <a:pt x="49402" y="4437"/>
                    </a:lnTo>
                    <a:lnTo>
                      <a:pt x="49969" y="4370"/>
                    </a:lnTo>
                    <a:lnTo>
                      <a:pt x="50436" y="4537"/>
                    </a:lnTo>
                    <a:lnTo>
                      <a:pt x="50970" y="4337"/>
                    </a:lnTo>
                    <a:lnTo>
                      <a:pt x="51471" y="4437"/>
                    </a:lnTo>
                    <a:lnTo>
                      <a:pt x="52004" y="4537"/>
                    </a:lnTo>
                    <a:lnTo>
                      <a:pt x="52471" y="4337"/>
                    </a:lnTo>
                    <a:lnTo>
                      <a:pt x="53038" y="4437"/>
                    </a:lnTo>
                    <a:lnTo>
                      <a:pt x="53539" y="4337"/>
                    </a:lnTo>
                    <a:lnTo>
                      <a:pt x="53906" y="3903"/>
                    </a:lnTo>
                    <a:lnTo>
                      <a:pt x="54439" y="3937"/>
                    </a:lnTo>
                    <a:lnTo>
                      <a:pt x="54873" y="3737"/>
                    </a:lnTo>
                    <a:lnTo>
                      <a:pt x="55373" y="3737"/>
                    </a:lnTo>
                    <a:lnTo>
                      <a:pt x="55840" y="3603"/>
                    </a:lnTo>
                    <a:lnTo>
                      <a:pt x="56274" y="3403"/>
                    </a:lnTo>
                    <a:lnTo>
                      <a:pt x="56808" y="3470"/>
                    </a:lnTo>
                    <a:lnTo>
                      <a:pt x="57208" y="3003"/>
                    </a:lnTo>
                    <a:lnTo>
                      <a:pt x="57708" y="3036"/>
                    </a:lnTo>
                    <a:lnTo>
                      <a:pt x="58209" y="3170"/>
                    </a:lnTo>
                    <a:lnTo>
                      <a:pt x="58642" y="2869"/>
                    </a:lnTo>
                    <a:lnTo>
                      <a:pt x="59143" y="2703"/>
                    </a:lnTo>
                    <a:lnTo>
                      <a:pt x="59643" y="2803"/>
                    </a:lnTo>
                    <a:lnTo>
                      <a:pt x="60143" y="2969"/>
                    </a:lnTo>
                    <a:lnTo>
                      <a:pt x="60610" y="2869"/>
                    </a:lnTo>
                    <a:lnTo>
                      <a:pt x="61077" y="2903"/>
                    </a:lnTo>
                    <a:lnTo>
                      <a:pt x="61611" y="2969"/>
                    </a:lnTo>
                    <a:lnTo>
                      <a:pt x="62178" y="2869"/>
                    </a:lnTo>
                    <a:lnTo>
                      <a:pt x="62745" y="2936"/>
                    </a:lnTo>
                    <a:lnTo>
                      <a:pt x="63179" y="3136"/>
                    </a:lnTo>
                    <a:lnTo>
                      <a:pt x="63646" y="3103"/>
                    </a:lnTo>
                    <a:lnTo>
                      <a:pt x="64080" y="3136"/>
                    </a:lnTo>
                    <a:lnTo>
                      <a:pt x="64547" y="2936"/>
                    </a:lnTo>
                    <a:lnTo>
                      <a:pt x="64980" y="2669"/>
                    </a:lnTo>
                    <a:lnTo>
                      <a:pt x="65447" y="2736"/>
                    </a:lnTo>
                    <a:lnTo>
                      <a:pt x="65847" y="2569"/>
                    </a:lnTo>
                    <a:lnTo>
                      <a:pt x="66381" y="2669"/>
                    </a:lnTo>
                    <a:lnTo>
                      <a:pt x="66882" y="2536"/>
                    </a:lnTo>
                    <a:lnTo>
                      <a:pt x="67215" y="2169"/>
                    </a:lnTo>
                    <a:lnTo>
                      <a:pt x="67715" y="2035"/>
                    </a:lnTo>
                    <a:lnTo>
                      <a:pt x="68116" y="1702"/>
                    </a:lnTo>
                    <a:lnTo>
                      <a:pt x="68616" y="1635"/>
                    </a:lnTo>
                    <a:lnTo>
                      <a:pt x="68950" y="1201"/>
                    </a:lnTo>
                    <a:lnTo>
                      <a:pt x="69483" y="1335"/>
                    </a:lnTo>
                    <a:lnTo>
                      <a:pt x="69917" y="1235"/>
                    </a:lnTo>
                    <a:lnTo>
                      <a:pt x="70384" y="1301"/>
                    </a:lnTo>
                    <a:lnTo>
                      <a:pt x="70884" y="1368"/>
                    </a:lnTo>
                    <a:lnTo>
                      <a:pt x="71351" y="1335"/>
                    </a:lnTo>
                    <a:lnTo>
                      <a:pt x="71718" y="1135"/>
                    </a:lnTo>
                    <a:lnTo>
                      <a:pt x="71718" y="167"/>
                    </a:lnTo>
                    <a:lnTo>
                      <a:pt x="71718" y="167"/>
                    </a:lnTo>
                    <a:lnTo>
                      <a:pt x="71218" y="101"/>
                    </a:lnTo>
                    <a:lnTo>
                      <a:pt x="70751" y="67"/>
                    </a:lnTo>
                    <a:lnTo>
                      <a:pt x="70317" y="134"/>
                    </a:lnTo>
                    <a:lnTo>
                      <a:pt x="69784" y="1"/>
                    </a:lnTo>
                    <a:lnTo>
                      <a:pt x="69450" y="468"/>
                    </a:lnTo>
                    <a:lnTo>
                      <a:pt x="68950" y="534"/>
                    </a:lnTo>
                    <a:lnTo>
                      <a:pt x="68549" y="834"/>
                    </a:lnTo>
                    <a:lnTo>
                      <a:pt x="68049" y="968"/>
                    </a:lnTo>
                    <a:lnTo>
                      <a:pt x="67715" y="1368"/>
                    </a:lnTo>
                    <a:lnTo>
                      <a:pt x="67215" y="1502"/>
                    </a:lnTo>
                    <a:lnTo>
                      <a:pt x="66681" y="1368"/>
                    </a:lnTo>
                    <a:lnTo>
                      <a:pt x="66281" y="1535"/>
                    </a:lnTo>
                    <a:lnTo>
                      <a:pt x="65814" y="1502"/>
                    </a:lnTo>
                    <a:lnTo>
                      <a:pt x="65380" y="1768"/>
                    </a:lnTo>
                    <a:lnTo>
                      <a:pt x="64913" y="1969"/>
                    </a:lnTo>
                    <a:lnTo>
                      <a:pt x="64480" y="1935"/>
                    </a:lnTo>
                    <a:lnTo>
                      <a:pt x="64013" y="1969"/>
                    </a:lnTo>
                    <a:lnTo>
                      <a:pt x="63579" y="1768"/>
                    </a:lnTo>
                    <a:lnTo>
                      <a:pt x="63012" y="1735"/>
                    </a:lnTo>
                    <a:lnTo>
                      <a:pt x="62445" y="1802"/>
                    </a:lnTo>
                    <a:lnTo>
                      <a:pt x="61945" y="1735"/>
                    </a:lnTo>
                    <a:lnTo>
                      <a:pt x="61444" y="1702"/>
                    </a:lnTo>
                    <a:lnTo>
                      <a:pt x="60977" y="1802"/>
                    </a:lnTo>
                    <a:lnTo>
                      <a:pt x="60477" y="1635"/>
                    </a:lnTo>
                    <a:lnTo>
                      <a:pt x="59977" y="1568"/>
                    </a:lnTo>
                    <a:lnTo>
                      <a:pt x="59510" y="1702"/>
                    </a:lnTo>
                    <a:lnTo>
                      <a:pt x="59043" y="2002"/>
                    </a:lnTo>
                    <a:lnTo>
                      <a:pt x="58542" y="1869"/>
                    </a:lnTo>
                    <a:lnTo>
                      <a:pt x="58042" y="1869"/>
                    </a:lnTo>
                    <a:lnTo>
                      <a:pt x="57642" y="2336"/>
                    </a:lnTo>
                    <a:lnTo>
                      <a:pt x="57141" y="2269"/>
                    </a:lnTo>
                    <a:lnTo>
                      <a:pt x="56674" y="2469"/>
                    </a:lnTo>
                    <a:lnTo>
                      <a:pt x="56241" y="2602"/>
                    </a:lnTo>
                    <a:lnTo>
                      <a:pt x="55707" y="2602"/>
                    </a:lnTo>
                    <a:lnTo>
                      <a:pt x="55273" y="2803"/>
                    </a:lnTo>
                    <a:lnTo>
                      <a:pt x="54740" y="2803"/>
                    </a:lnTo>
                    <a:lnTo>
                      <a:pt x="54406" y="3203"/>
                    </a:lnTo>
                    <a:lnTo>
                      <a:pt x="53872" y="3303"/>
                    </a:lnTo>
                    <a:lnTo>
                      <a:pt x="53339" y="3203"/>
                    </a:lnTo>
                    <a:lnTo>
                      <a:pt x="52838" y="3436"/>
                    </a:lnTo>
                    <a:lnTo>
                      <a:pt x="52338" y="3303"/>
                    </a:lnTo>
                    <a:lnTo>
                      <a:pt x="51837" y="3236"/>
                    </a:lnTo>
                    <a:lnTo>
                      <a:pt x="51304" y="3436"/>
                    </a:lnTo>
                    <a:lnTo>
                      <a:pt x="50803" y="3270"/>
                    </a:lnTo>
                    <a:lnTo>
                      <a:pt x="50236" y="3336"/>
                    </a:lnTo>
                    <a:lnTo>
                      <a:pt x="49736" y="3170"/>
                    </a:lnTo>
                    <a:lnTo>
                      <a:pt x="49236" y="2869"/>
                    </a:lnTo>
                    <a:lnTo>
                      <a:pt x="48669" y="3036"/>
                    </a:lnTo>
                    <a:lnTo>
                      <a:pt x="48135" y="2769"/>
                    </a:lnTo>
                    <a:lnTo>
                      <a:pt x="47601" y="3003"/>
                    </a:lnTo>
                    <a:lnTo>
                      <a:pt x="47134" y="2569"/>
                    </a:lnTo>
                    <a:lnTo>
                      <a:pt x="46600" y="2703"/>
                    </a:lnTo>
                    <a:lnTo>
                      <a:pt x="46067" y="2502"/>
                    </a:lnTo>
                    <a:lnTo>
                      <a:pt x="45566" y="2803"/>
                    </a:lnTo>
                    <a:lnTo>
                      <a:pt x="45066" y="2703"/>
                    </a:lnTo>
                    <a:lnTo>
                      <a:pt x="44599" y="2736"/>
                    </a:lnTo>
                    <a:lnTo>
                      <a:pt x="44132" y="2969"/>
                    </a:lnTo>
                    <a:lnTo>
                      <a:pt x="43632" y="3136"/>
                    </a:lnTo>
                    <a:lnTo>
                      <a:pt x="43131" y="3003"/>
                    </a:lnTo>
                    <a:lnTo>
                      <a:pt x="42598" y="3036"/>
                    </a:lnTo>
                    <a:lnTo>
                      <a:pt x="42097" y="3003"/>
                    </a:lnTo>
                    <a:lnTo>
                      <a:pt x="41563" y="3036"/>
                    </a:lnTo>
                    <a:lnTo>
                      <a:pt x="41030" y="2869"/>
                    </a:lnTo>
                    <a:lnTo>
                      <a:pt x="40496" y="3069"/>
                    </a:lnTo>
                    <a:lnTo>
                      <a:pt x="39996" y="2769"/>
                    </a:lnTo>
                    <a:lnTo>
                      <a:pt x="39529" y="2636"/>
                    </a:lnTo>
                    <a:lnTo>
                      <a:pt x="39028" y="2636"/>
                    </a:lnTo>
                    <a:lnTo>
                      <a:pt x="38561" y="2903"/>
                    </a:lnTo>
                    <a:lnTo>
                      <a:pt x="38061" y="2903"/>
                    </a:lnTo>
                    <a:lnTo>
                      <a:pt x="37594" y="3003"/>
                    </a:lnTo>
                    <a:lnTo>
                      <a:pt x="37094" y="2903"/>
                    </a:lnTo>
                    <a:lnTo>
                      <a:pt x="36627" y="3003"/>
                    </a:lnTo>
                    <a:lnTo>
                      <a:pt x="36126" y="3136"/>
                    </a:lnTo>
                    <a:lnTo>
                      <a:pt x="35659" y="3236"/>
                    </a:lnTo>
                    <a:lnTo>
                      <a:pt x="35159" y="3136"/>
                    </a:lnTo>
                    <a:lnTo>
                      <a:pt x="34659" y="3203"/>
                    </a:lnTo>
                    <a:lnTo>
                      <a:pt x="34158" y="3403"/>
                    </a:lnTo>
                    <a:lnTo>
                      <a:pt x="33691" y="3436"/>
                    </a:lnTo>
                    <a:lnTo>
                      <a:pt x="33157" y="3403"/>
                    </a:lnTo>
                    <a:lnTo>
                      <a:pt x="32657" y="3370"/>
                    </a:lnTo>
                    <a:lnTo>
                      <a:pt x="32190" y="3370"/>
                    </a:lnTo>
                    <a:lnTo>
                      <a:pt x="31690" y="3503"/>
                    </a:lnTo>
                    <a:lnTo>
                      <a:pt x="31189" y="3403"/>
                    </a:lnTo>
                    <a:lnTo>
                      <a:pt x="30689" y="3403"/>
                    </a:lnTo>
                    <a:lnTo>
                      <a:pt x="30189" y="3536"/>
                    </a:lnTo>
                    <a:lnTo>
                      <a:pt x="29722" y="3737"/>
                    </a:lnTo>
                    <a:lnTo>
                      <a:pt x="29221" y="3770"/>
                    </a:lnTo>
                    <a:lnTo>
                      <a:pt x="28754" y="3903"/>
                    </a:lnTo>
                    <a:lnTo>
                      <a:pt x="28221" y="3603"/>
                    </a:lnTo>
                    <a:lnTo>
                      <a:pt x="27754" y="3903"/>
                    </a:lnTo>
                    <a:lnTo>
                      <a:pt x="27287" y="4003"/>
                    </a:lnTo>
                    <a:lnTo>
                      <a:pt x="26820" y="3937"/>
                    </a:lnTo>
                    <a:lnTo>
                      <a:pt x="26319" y="3703"/>
                    </a:lnTo>
                    <a:lnTo>
                      <a:pt x="25852" y="4070"/>
                    </a:lnTo>
                    <a:lnTo>
                      <a:pt x="25385" y="4104"/>
                    </a:lnTo>
                    <a:lnTo>
                      <a:pt x="24985" y="3803"/>
                    </a:lnTo>
                    <a:lnTo>
                      <a:pt x="24518" y="4003"/>
                    </a:lnTo>
                    <a:lnTo>
                      <a:pt x="24118" y="3870"/>
                    </a:lnTo>
                    <a:lnTo>
                      <a:pt x="23684" y="3603"/>
                    </a:lnTo>
                    <a:lnTo>
                      <a:pt x="23150" y="3603"/>
                    </a:lnTo>
                    <a:lnTo>
                      <a:pt x="22683" y="3436"/>
                    </a:lnTo>
                    <a:lnTo>
                      <a:pt x="22250" y="3170"/>
                    </a:lnTo>
                    <a:lnTo>
                      <a:pt x="21716" y="3336"/>
                    </a:lnTo>
                    <a:lnTo>
                      <a:pt x="21216" y="3270"/>
                    </a:lnTo>
                    <a:lnTo>
                      <a:pt x="20749" y="3069"/>
                    </a:lnTo>
                    <a:lnTo>
                      <a:pt x="20282" y="2869"/>
                    </a:lnTo>
                    <a:lnTo>
                      <a:pt x="19781" y="3036"/>
                    </a:lnTo>
                    <a:lnTo>
                      <a:pt x="19281" y="2869"/>
                    </a:lnTo>
                    <a:lnTo>
                      <a:pt x="18814" y="3103"/>
                    </a:lnTo>
                    <a:lnTo>
                      <a:pt x="18347" y="3170"/>
                    </a:lnTo>
                    <a:lnTo>
                      <a:pt x="17847" y="3069"/>
                    </a:lnTo>
                    <a:lnTo>
                      <a:pt x="17346" y="3036"/>
                    </a:lnTo>
                    <a:lnTo>
                      <a:pt x="16913" y="3336"/>
                    </a:lnTo>
                    <a:lnTo>
                      <a:pt x="16412" y="3403"/>
                    </a:lnTo>
                    <a:lnTo>
                      <a:pt x="15912" y="3370"/>
                    </a:lnTo>
                    <a:lnTo>
                      <a:pt x="15411" y="3303"/>
                    </a:lnTo>
                    <a:lnTo>
                      <a:pt x="14944" y="3470"/>
                    </a:lnTo>
                    <a:lnTo>
                      <a:pt x="14444" y="3403"/>
                    </a:lnTo>
                    <a:lnTo>
                      <a:pt x="13977" y="3503"/>
                    </a:lnTo>
                    <a:lnTo>
                      <a:pt x="13477" y="3336"/>
                    </a:lnTo>
                    <a:lnTo>
                      <a:pt x="12976" y="3436"/>
                    </a:lnTo>
                    <a:lnTo>
                      <a:pt x="12476" y="3370"/>
                    </a:lnTo>
                    <a:lnTo>
                      <a:pt x="12009" y="3603"/>
                    </a:lnTo>
                    <a:lnTo>
                      <a:pt x="11542" y="3570"/>
                    </a:lnTo>
                    <a:lnTo>
                      <a:pt x="11075" y="3903"/>
                    </a:lnTo>
                    <a:lnTo>
                      <a:pt x="10575" y="3903"/>
                    </a:lnTo>
                    <a:lnTo>
                      <a:pt x="10074" y="3703"/>
                    </a:lnTo>
                    <a:lnTo>
                      <a:pt x="9607" y="3903"/>
                    </a:lnTo>
                    <a:lnTo>
                      <a:pt x="9140" y="3903"/>
                    </a:lnTo>
                    <a:lnTo>
                      <a:pt x="8640" y="3703"/>
                    </a:lnTo>
                    <a:lnTo>
                      <a:pt x="8140" y="3970"/>
                    </a:lnTo>
                    <a:lnTo>
                      <a:pt x="7639" y="4003"/>
                    </a:lnTo>
                    <a:lnTo>
                      <a:pt x="7139" y="3870"/>
                    </a:lnTo>
                    <a:lnTo>
                      <a:pt x="6639" y="3870"/>
                    </a:lnTo>
                    <a:lnTo>
                      <a:pt x="6105" y="3737"/>
                    </a:lnTo>
                    <a:lnTo>
                      <a:pt x="5571" y="3870"/>
                    </a:lnTo>
                    <a:lnTo>
                      <a:pt x="5037" y="3903"/>
                    </a:lnTo>
                    <a:lnTo>
                      <a:pt x="4504" y="4037"/>
                    </a:lnTo>
                    <a:lnTo>
                      <a:pt x="3970" y="3937"/>
                    </a:lnTo>
                    <a:lnTo>
                      <a:pt x="3403" y="3937"/>
                    </a:lnTo>
                    <a:lnTo>
                      <a:pt x="2936" y="3970"/>
                    </a:lnTo>
                    <a:lnTo>
                      <a:pt x="2469" y="4270"/>
                    </a:lnTo>
                    <a:lnTo>
                      <a:pt x="2002" y="4337"/>
                    </a:lnTo>
                    <a:lnTo>
                      <a:pt x="1502" y="4170"/>
                    </a:lnTo>
                    <a:lnTo>
                      <a:pt x="1068" y="4404"/>
                    </a:lnTo>
                    <a:lnTo>
                      <a:pt x="601" y="4604"/>
                    </a:lnTo>
                    <a:lnTo>
                      <a:pt x="134" y="4871"/>
                    </a:lnTo>
                    <a:lnTo>
                      <a:pt x="0" y="4871"/>
                    </a:lnTo>
                    <a:lnTo>
                      <a:pt x="0" y="5404"/>
                    </a:lnTo>
                    <a:lnTo>
                      <a:pt x="201" y="5304"/>
                    </a:lnTo>
                    <a:lnTo>
                      <a:pt x="634" y="5071"/>
                    </a:lnTo>
                    <a:lnTo>
                      <a:pt x="1168" y="5271"/>
                    </a:lnTo>
                    <a:lnTo>
                      <a:pt x="1635" y="517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958;p33"/>
            <p:cNvGrpSpPr/>
            <p:nvPr/>
          </p:nvGrpSpPr>
          <p:grpSpPr>
            <a:xfrm>
              <a:off x="4342360" y="2000817"/>
              <a:ext cx="459275" cy="217150"/>
              <a:chOff x="6055288" y="3341250"/>
              <a:chExt cx="459275" cy="217150"/>
            </a:xfrm>
          </p:grpSpPr>
          <p:sp>
            <p:nvSpPr>
              <p:cNvPr id="126" name="Google Shape;959;p33"/>
              <p:cNvSpPr/>
              <p:nvPr/>
            </p:nvSpPr>
            <p:spPr>
              <a:xfrm>
                <a:off x="6487813" y="3422675"/>
                <a:ext cx="26750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155" extrusionOk="0">
                    <a:moveTo>
                      <a:pt x="1" y="0"/>
                    </a:moveTo>
                    <a:lnTo>
                      <a:pt x="1" y="2154"/>
                    </a:lnTo>
                    <a:lnTo>
                      <a:pt x="1069" y="2154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960;p33"/>
              <p:cNvSpPr/>
              <p:nvPr/>
            </p:nvSpPr>
            <p:spPr>
              <a:xfrm>
                <a:off x="6055288" y="3422675"/>
                <a:ext cx="2672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2155" extrusionOk="0">
                    <a:moveTo>
                      <a:pt x="0" y="0"/>
                    </a:moveTo>
                    <a:lnTo>
                      <a:pt x="0" y="2154"/>
                    </a:lnTo>
                    <a:lnTo>
                      <a:pt x="1069" y="2154"/>
                    </a:lnTo>
                    <a:lnTo>
                      <a:pt x="10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961;p33"/>
              <p:cNvSpPr/>
              <p:nvPr/>
            </p:nvSpPr>
            <p:spPr>
              <a:xfrm>
                <a:off x="6243563" y="3422675"/>
                <a:ext cx="8272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3309" h="2155" extrusionOk="0">
                    <a:moveTo>
                      <a:pt x="0" y="0"/>
                    </a:moveTo>
                    <a:lnTo>
                      <a:pt x="0" y="2154"/>
                    </a:lnTo>
                    <a:lnTo>
                      <a:pt x="3309" y="2154"/>
                    </a:lnTo>
                    <a:lnTo>
                      <a:pt x="330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962;p33"/>
              <p:cNvSpPr/>
              <p:nvPr/>
            </p:nvSpPr>
            <p:spPr>
              <a:xfrm>
                <a:off x="6109138" y="3367950"/>
                <a:ext cx="26725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532" extrusionOk="0">
                    <a:moveTo>
                      <a:pt x="0" y="1"/>
                    </a:moveTo>
                    <a:lnTo>
                      <a:pt x="0" y="6532"/>
                    </a:lnTo>
                    <a:lnTo>
                      <a:pt x="1069" y="6532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963;p33"/>
              <p:cNvSpPr/>
              <p:nvPr/>
            </p:nvSpPr>
            <p:spPr>
              <a:xfrm>
                <a:off x="6433963" y="3367950"/>
                <a:ext cx="26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6532" extrusionOk="0">
                    <a:moveTo>
                      <a:pt x="1" y="1"/>
                    </a:moveTo>
                    <a:lnTo>
                      <a:pt x="1" y="6532"/>
                    </a:lnTo>
                    <a:lnTo>
                      <a:pt x="1069" y="6532"/>
                    </a:lnTo>
                    <a:lnTo>
                      <a:pt x="10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964;p33"/>
              <p:cNvSpPr/>
              <p:nvPr/>
            </p:nvSpPr>
            <p:spPr>
              <a:xfrm>
                <a:off x="6162988" y="3341250"/>
                <a:ext cx="538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8686" extrusionOk="0">
                    <a:moveTo>
                      <a:pt x="1" y="0"/>
                    </a:moveTo>
                    <a:lnTo>
                      <a:pt x="1" y="8685"/>
                    </a:lnTo>
                    <a:lnTo>
                      <a:pt x="2155" y="8685"/>
                    </a:lnTo>
                    <a:lnTo>
                      <a:pt x="215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965;p33"/>
              <p:cNvSpPr/>
              <p:nvPr/>
            </p:nvSpPr>
            <p:spPr>
              <a:xfrm>
                <a:off x="6352988" y="3341250"/>
                <a:ext cx="538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8686" extrusionOk="0">
                    <a:moveTo>
                      <a:pt x="0" y="0"/>
                    </a:moveTo>
                    <a:lnTo>
                      <a:pt x="0" y="8685"/>
                    </a:lnTo>
                    <a:lnTo>
                      <a:pt x="2154" y="8685"/>
                    </a:lnTo>
                    <a:lnTo>
                      <a:pt x="2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lowchart: Process 66"/>
          <p:cNvSpPr/>
          <p:nvPr/>
        </p:nvSpPr>
        <p:spPr>
          <a:xfrm>
            <a:off x="0" y="0"/>
            <a:ext cx="9144000" cy="5143500"/>
          </a:xfrm>
          <a:prstGeom prst="flowChartProcess">
            <a:avLst/>
          </a:prstGeom>
          <a:blipFill>
            <a:blip r:embed="rId3">
              <a:lum bright="-10000"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06" name="Google Shape;1006;p34"/>
          <p:cNvGrpSpPr/>
          <p:nvPr/>
        </p:nvGrpSpPr>
        <p:grpSpPr>
          <a:xfrm>
            <a:off x="457200" y="1885950"/>
            <a:ext cx="1371599" cy="1295400"/>
            <a:chOff x="6268229" y="1126723"/>
            <a:chExt cx="2821246" cy="1847625"/>
          </a:xfrm>
        </p:grpSpPr>
        <p:sp>
          <p:nvSpPr>
            <p:cNvPr id="1007" name="Google Shape;1007;p34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34"/>
          <p:cNvSpPr txBox="1">
            <a:spLocks noGrp="1"/>
          </p:cNvSpPr>
          <p:nvPr>
            <p:ph type="title"/>
          </p:nvPr>
        </p:nvSpPr>
        <p:spPr>
          <a:xfrm>
            <a:off x="457200" y="3181350"/>
            <a:ext cx="4619700" cy="8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ABOUT THE GAME </a:t>
            </a:r>
            <a:r>
              <a:rPr lang="en-US" dirty="0"/>
              <a:t> </a:t>
            </a:r>
            <a:endParaRPr/>
          </a:p>
        </p:txBody>
      </p:sp>
      <p:sp>
        <p:nvSpPr>
          <p:cNvPr id="1011" name="Google Shape;1011;p34"/>
          <p:cNvSpPr txBox="1">
            <a:spLocks noGrp="1"/>
          </p:cNvSpPr>
          <p:nvPr>
            <p:ph type="title" idx="2"/>
          </p:nvPr>
        </p:nvSpPr>
        <p:spPr>
          <a:xfrm>
            <a:off x="152400" y="2038350"/>
            <a:ext cx="190500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12" name="Google Shape;1012;p34"/>
          <p:cNvSpPr/>
          <p:nvPr/>
        </p:nvSpPr>
        <p:spPr>
          <a:xfrm>
            <a:off x="5205351" y="2215429"/>
            <a:ext cx="3224801" cy="47339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1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800"/>
            </a:endParaRPr>
          </a:p>
        </p:txBody>
      </p:sp>
      <p:sp>
        <p:nvSpPr>
          <p:cNvPr id="1013" name="Google Shape;1013;p34"/>
          <p:cNvSpPr txBox="1">
            <a:spLocks noGrp="1"/>
          </p:cNvSpPr>
          <p:nvPr>
            <p:ph type="subTitle" idx="1"/>
          </p:nvPr>
        </p:nvSpPr>
        <p:spPr>
          <a:xfrm>
            <a:off x="228600" y="4019550"/>
            <a:ext cx="4394700" cy="38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actually FIFA game is?</a:t>
            </a:r>
            <a:endParaRPr/>
          </a:p>
        </p:txBody>
      </p:sp>
      <p:grpSp>
        <p:nvGrpSpPr>
          <p:cNvPr id="1033" name="Google Shape;1033;p34"/>
          <p:cNvGrpSpPr/>
          <p:nvPr/>
        </p:nvGrpSpPr>
        <p:grpSpPr>
          <a:xfrm>
            <a:off x="609600" y="285750"/>
            <a:ext cx="1300217" cy="925411"/>
            <a:chOff x="-20429" y="-42175"/>
            <a:chExt cx="1300217" cy="925411"/>
          </a:xfrm>
        </p:grpSpPr>
        <p:grpSp>
          <p:nvGrpSpPr>
            <p:cNvPr id="1034" name="Google Shape;1034;p34"/>
            <p:cNvGrpSpPr/>
            <p:nvPr/>
          </p:nvGrpSpPr>
          <p:grpSpPr>
            <a:xfrm>
              <a:off x="117650" y="-42175"/>
              <a:ext cx="1024050" cy="925411"/>
              <a:chOff x="363000" y="4350"/>
              <a:chExt cx="1024050" cy="879000"/>
            </a:xfrm>
          </p:grpSpPr>
          <p:cxnSp>
            <p:nvCxnSpPr>
              <p:cNvPr id="1035" name="Google Shape;1035;p34"/>
              <p:cNvCxnSpPr/>
              <p:nvPr/>
            </p:nvCxnSpPr>
            <p:spPr>
              <a:xfrm>
                <a:off x="3630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6" name="Google Shape;1036;p34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7" name="Google Shape;1037;p34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8" name="Google Shape;1038;p34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9" name="Google Shape;1039;p34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0" name="Google Shape;1040;p34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1" name="Google Shape;1041;p34"/>
              <p:cNvCxnSpPr/>
              <p:nvPr/>
            </p:nvCxnSpPr>
            <p:spPr>
              <a:xfrm>
                <a:off x="13870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42" name="Google Shape;1042;p34"/>
            <p:cNvGrpSpPr/>
            <p:nvPr/>
          </p:nvGrpSpPr>
          <p:grpSpPr>
            <a:xfrm rot="5400000">
              <a:off x="288329" y="-252783"/>
              <a:ext cx="682700" cy="1300217"/>
              <a:chOff x="533675" y="4350"/>
              <a:chExt cx="682700" cy="879000"/>
            </a:xfrm>
          </p:grpSpPr>
          <p:cxnSp>
            <p:nvCxnSpPr>
              <p:cNvPr id="1043" name="Google Shape;1043;p34"/>
              <p:cNvCxnSpPr/>
              <p:nvPr/>
            </p:nvCxnSpPr>
            <p:spPr>
              <a:xfrm>
                <a:off x="5336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4" name="Google Shape;1044;p34"/>
              <p:cNvCxnSpPr/>
              <p:nvPr/>
            </p:nvCxnSpPr>
            <p:spPr>
              <a:xfrm>
                <a:off x="70435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5" name="Google Shape;1045;p34"/>
              <p:cNvCxnSpPr/>
              <p:nvPr/>
            </p:nvCxnSpPr>
            <p:spPr>
              <a:xfrm>
                <a:off x="87502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6" name="Google Shape;1046;p34"/>
              <p:cNvCxnSpPr/>
              <p:nvPr/>
            </p:nvCxnSpPr>
            <p:spPr>
              <a:xfrm>
                <a:off x="1045700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7" name="Google Shape;1047;p34"/>
              <p:cNvCxnSpPr/>
              <p:nvPr/>
            </p:nvCxnSpPr>
            <p:spPr>
              <a:xfrm>
                <a:off x="1216375" y="4350"/>
                <a:ext cx="0" cy="879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48" name="Google Shape;1048;p34"/>
          <p:cNvGrpSpPr/>
          <p:nvPr/>
        </p:nvGrpSpPr>
        <p:grpSpPr>
          <a:xfrm rot="5400000">
            <a:off x="7842972" y="-525543"/>
            <a:ext cx="113753" cy="1603746"/>
            <a:chOff x="351725" y="2147797"/>
            <a:chExt cx="137400" cy="1937125"/>
          </a:xfrm>
        </p:grpSpPr>
        <p:sp>
          <p:nvSpPr>
            <p:cNvPr id="1049" name="Google Shape;1049;p34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4"/>
          <p:cNvGrpSpPr/>
          <p:nvPr/>
        </p:nvGrpSpPr>
        <p:grpSpPr>
          <a:xfrm rot="5400000">
            <a:off x="1034360" y="4052782"/>
            <a:ext cx="113753" cy="1603746"/>
            <a:chOff x="351725" y="2147797"/>
            <a:chExt cx="137400" cy="1937125"/>
          </a:xfrm>
        </p:grpSpPr>
        <p:sp>
          <p:nvSpPr>
            <p:cNvPr id="1055" name="Google Shape;1055;p34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Fifa 21 review – fancy footwork and spectacular goals | Sports games | The  Guardian"/>
          <p:cNvPicPr>
            <a:picLocks noChangeAspect="1" noChangeArrowheads="1"/>
          </p:cNvPicPr>
          <p:nvPr/>
        </p:nvPicPr>
        <p:blipFill>
          <a:blip r:embed="rId3">
            <a:lum bright="-30000" contrast="-30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065" name="Google Shape;1065;p35"/>
          <p:cNvSpPr txBox="1">
            <a:spLocks noGrp="1"/>
          </p:cNvSpPr>
          <p:nvPr>
            <p:ph type="title"/>
          </p:nvPr>
        </p:nvSpPr>
        <p:spPr>
          <a:xfrm>
            <a:off x="381000" y="666750"/>
            <a:ext cx="3789000" cy="66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DESCRIPTION</a:t>
            </a:r>
            <a:endParaRPr/>
          </a:p>
        </p:txBody>
      </p:sp>
      <p:sp>
        <p:nvSpPr>
          <p:cNvPr id="1066" name="Google Shape;1066;p35"/>
          <p:cNvSpPr txBox="1">
            <a:spLocks noGrp="1"/>
          </p:cNvSpPr>
          <p:nvPr>
            <p:ph type="subTitle" idx="1"/>
          </p:nvPr>
        </p:nvSpPr>
        <p:spPr>
          <a:xfrm>
            <a:off x="304800" y="1428750"/>
            <a:ext cx="37890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b="1" dirty="0"/>
              <a:t>FIFA</a:t>
            </a:r>
            <a:r>
              <a:rPr lang="en-US" sz="1600" dirty="0"/>
              <a:t>, known as </a:t>
            </a:r>
            <a:r>
              <a:rPr lang="en-US" sz="1600" b="1" dirty="0"/>
              <a:t>EA Sports FC </a:t>
            </a:r>
            <a:r>
              <a:rPr lang="en-US" sz="1600" dirty="0"/>
              <a:t>from July 2023, is a series of association football video games developed and released annually by </a:t>
            </a:r>
            <a:r>
              <a:rPr lang="en-US" sz="1600" b="1" dirty="0"/>
              <a:t>Electronic Arts </a:t>
            </a:r>
            <a:r>
              <a:rPr lang="en-US" sz="1600" dirty="0"/>
              <a:t>under the EA Sports label. As of 2011, the FIFA franchise has been localized into 18 languages and available in 51 countries.</a:t>
            </a:r>
            <a:endParaRPr sz="1600"/>
          </a:p>
        </p:txBody>
      </p:sp>
      <p:sp>
        <p:nvSpPr>
          <p:cNvPr id="1067" name="Google Shape;1067;p35"/>
          <p:cNvSpPr/>
          <p:nvPr/>
        </p:nvSpPr>
        <p:spPr>
          <a:xfrm>
            <a:off x="800100" y="1394694"/>
            <a:ext cx="2910157" cy="335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1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800"/>
            </a:endParaRPr>
          </a:p>
        </p:txBody>
      </p:sp>
      <p:grpSp>
        <p:nvGrpSpPr>
          <p:cNvPr id="1086" name="Google Shape;1086;p35"/>
          <p:cNvGrpSpPr/>
          <p:nvPr/>
        </p:nvGrpSpPr>
        <p:grpSpPr>
          <a:xfrm rot="5400000" flipH="1">
            <a:off x="1459297" y="-549618"/>
            <a:ext cx="113753" cy="1603746"/>
            <a:chOff x="351725" y="2147797"/>
            <a:chExt cx="137400" cy="1937125"/>
          </a:xfrm>
        </p:grpSpPr>
        <p:sp>
          <p:nvSpPr>
            <p:cNvPr id="1087" name="Google Shape;1087;p35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35"/>
          <p:cNvGrpSpPr/>
          <p:nvPr/>
        </p:nvGrpSpPr>
        <p:grpSpPr>
          <a:xfrm>
            <a:off x="7506200" y="209267"/>
            <a:ext cx="2067200" cy="286500"/>
            <a:chOff x="2201950" y="260700"/>
            <a:chExt cx="2067200" cy="286500"/>
          </a:xfrm>
        </p:grpSpPr>
        <p:cxnSp>
          <p:nvCxnSpPr>
            <p:cNvPr id="1100" name="Google Shape;1100;p35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35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35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35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35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35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35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35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8" name="Google Shape;1108;p35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35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35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35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13" name="Google Shape;1113;p35"/>
          <p:cNvGrpSpPr/>
          <p:nvPr/>
        </p:nvGrpSpPr>
        <p:grpSpPr>
          <a:xfrm>
            <a:off x="-99075" y="4660917"/>
            <a:ext cx="2067200" cy="286500"/>
            <a:chOff x="2201950" y="260700"/>
            <a:chExt cx="2067200" cy="286500"/>
          </a:xfrm>
        </p:grpSpPr>
        <p:cxnSp>
          <p:nvCxnSpPr>
            <p:cNvPr id="1114" name="Google Shape;1114;p35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35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35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35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35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35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35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35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35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35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35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5" name="Google Shape;1125;p35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00" name="AutoShape 4" descr="C:\Users\Dell\Downloads\2234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0" y="590550"/>
            <a:ext cx="9144000" cy="4552950"/>
          </a:xfrm>
          <a:prstGeom prst="rect">
            <a:avLst/>
          </a:prstGeom>
          <a:blipFill>
            <a:blip r:embed="rId3">
              <a:lum/>
            </a:blip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6" name="Google Shape;1066;p35"/>
          <p:cNvSpPr txBox="1">
            <a:spLocks noGrp="1"/>
          </p:cNvSpPr>
          <p:nvPr>
            <p:ph type="subTitle" idx="1"/>
          </p:nvPr>
        </p:nvSpPr>
        <p:spPr>
          <a:xfrm>
            <a:off x="0" y="209550"/>
            <a:ext cx="8763000" cy="1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HOW DOES RATINGS FOR THE PLAYERS OF  </a:t>
            </a:r>
            <a:r>
              <a:rPr lang="en-US" sz="1800" b="1" i="1" dirty="0">
                <a:latin typeface="Times New Roman" pitchFamily="18" charset="0"/>
                <a:cs typeface="Times New Roman" pitchFamily="18" charset="0"/>
              </a:rPr>
              <a:t>FIFA 22  </a:t>
            </a:r>
            <a:r>
              <a:rPr lang="en-US" sz="1800" dirty="0">
                <a:latin typeface="Times New Roman" pitchFamily="18" charset="0"/>
                <a:cs typeface="Times New Roman" pitchFamily="18" charset="0"/>
              </a:rPr>
              <a:t>LOOK LIKE -&gt; EXAMPLE !</a:t>
            </a:r>
            <a:endParaRPr sz="1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7" name="Google Shape;1067;p35"/>
          <p:cNvSpPr/>
          <p:nvPr/>
        </p:nvSpPr>
        <p:spPr>
          <a:xfrm>
            <a:off x="800100" y="1394694"/>
            <a:ext cx="2910157" cy="3354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endParaRPr b="0" i="1"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800"/>
            </a:endParaRPr>
          </a:p>
        </p:txBody>
      </p:sp>
      <p:grpSp>
        <p:nvGrpSpPr>
          <p:cNvPr id="4" name="Google Shape;1113;p35"/>
          <p:cNvGrpSpPr/>
          <p:nvPr/>
        </p:nvGrpSpPr>
        <p:grpSpPr>
          <a:xfrm>
            <a:off x="-99075" y="4660917"/>
            <a:ext cx="2067200" cy="286500"/>
            <a:chOff x="2201950" y="260700"/>
            <a:chExt cx="2067200" cy="286500"/>
          </a:xfrm>
        </p:grpSpPr>
        <p:cxnSp>
          <p:nvCxnSpPr>
            <p:cNvPr id="1114" name="Google Shape;1114;p35"/>
            <p:cNvCxnSpPr/>
            <p:nvPr/>
          </p:nvCxnSpPr>
          <p:spPr>
            <a:xfrm flipH="1">
              <a:off x="22019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35"/>
            <p:cNvCxnSpPr/>
            <p:nvPr/>
          </p:nvCxnSpPr>
          <p:spPr>
            <a:xfrm flipH="1">
              <a:off x="2361814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35"/>
            <p:cNvCxnSpPr/>
            <p:nvPr/>
          </p:nvCxnSpPr>
          <p:spPr>
            <a:xfrm flipH="1">
              <a:off x="2521677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35"/>
            <p:cNvCxnSpPr/>
            <p:nvPr/>
          </p:nvCxnSpPr>
          <p:spPr>
            <a:xfrm flipH="1">
              <a:off x="2681541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35"/>
            <p:cNvCxnSpPr/>
            <p:nvPr/>
          </p:nvCxnSpPr>
          <p:spPr>
            <a:xfrm flipH="1">
              <a:off x="284140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35"/>
            <p:cNvCxnSpPr/>
            <p:nvPr/>
          </p:nvCxnSpPr>
          <p:spPr>
            <a:xfrm flipH="1">
              <a:off x="3001268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35"/>
            <p:cNvCxnSpPr/>
            <p:nvPr/>
          </p:nvCxnSpPr>
          <p:spPr>
            <a:xfrm flipH="1">
              <a:off x="3161132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35"/>
            <p:cNvCxnSpPr/>
            <p:nvPr/>
          </p:nvCxnSpPr>
          <p:spPr>
            <a:xfrm flipH="1">
              <a:off x="3320995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35"/>
            <p:cNvCxnSpPr/>
            <p:nvPr/>
          </p:nvCxnSpPr>
          <p:spPr>
            <a:xfrm flipH="1">
              <a:off x="3480859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35"/>
            <p:cNvCxnSpPr/>
            <p:nvPr/>
          </p:nvCxnSpPr>
          <p:spPr>
            <a:xfrm flipH="1">
              <a:off x="3640723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35"/>
            <p:cNvCxnSpPr/>
            <p:nvPr/>
          </p:nvCxnSpPr>
          <p:spPr>
            <a:xfrm flipH="1">
              <a:off x="3800586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5" name="Google Shape;1125;p35"/>
            <p:cNvCxnSpPr/>
            <p:nvPr/>
          </p:nvCxnSpPr>
          <p:spPr>
            <a:xfrm flipH="1">
              <a:off x="3960450" y="260700"/>
              <a:ext cx="308700" cy="28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100" name="AutoShape 4" descr="C:\Users\Dell\Downloads\2234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36"/>
          <p:cNvGrpSpPr/>
          <p:nvPr/>
        </p:nvGrpSpPr>
        <p:grpSpPr>
          <a:xfrm>
            <a:off x="4405939" y="905411"/>
            <a:ext cx="4226791" cy="2933473"/>
            <a:chOff x="6268229" y="1126723"/>
            <a:chExt cx="2821246" cy="1847625"/>
          </a:xfrm>
        </p:grpSpPr>
        <p:sp>
          <p:nvSpPr>
            <p:cNvPr id="1131" name="Google Shape;1131;p36"/>
            <p:cNvSpPr/>
            <p:nvPr/>
          </p:nvSpPr>
          <p:spPr>
            <a:xfrm>
              <a:off x="6268229" y="1126723"/>
              <a:ext cx="2821246" cy="1847604"/>
            </a:xfrm>
            <a:custGeom>
              <a:avLst/>
              <a:gdLst/>
              <a:ahLst/>
              <a:cxnLst/>
              <a:rect l="l" t="t" r="r" b="b"/>
              <a:pathLst>
                <a:path w="71719" h="46968" extrusionOk="0">
                  <a:moveTo>
                    <a:pt x="634" y="46634"/>
                  </a:moveTo>
                  <a:lnTo>
                    <a:pt x="1168" y="46834"/>
                  </a:lnTo>
                  <a:lnTo>
                    <a:pt x="1635" y="46734"/>
                  </a:lnTo>
                  <a:lnTo>
                    <a:pt x="2102" y="46434"/>
                  </a:lnTo>
                  <a:lnTo>
                    <a:pt x="2569" y="46434"/>
                  </a:lnTo>
                  <a:lnTo>
                    <a:pt x="3103" y="46400"/>
                  </a:lnTo>
                  <a:lnTo>
                    <a:pt x="3670" y="46534"/>
                  </a:lnTo>
                  <a:lnTo>
                    <a:pt x="4170" y="46400"/>
                  </a:lnTo>
                  <a:lnTo>
                    <a:pt x="4704" y="46334"/>
                  </a:lnTo>
                  <a:lnTo>
                    <a:pt x="5238" y="46234"/>
                  </a:lnTo>
                  <a:lnTo>
                    <a:pt x="5771" y="46367"/>
                  </a:lnTo>
                  <a:lnTo>
                    <a:pt x="6272" y="46367"/>
                  </a:lnTo>
                  <a:lnTo>
                    <a:pt x="6805" y="46500"/>
                  </a:lnTo>
                  <a:lnTo>
                    <a:pt x="7306" y="46467"/>
                  </a:lnTo>
                  <a:lnTo>
                    <a:pt x="7773" y="46234"/>
                  </a:lnTo>
                  <a:lnTo>
                    <a:pt x="8273" y="46434"/>
                  </a:lnTo>
                  <a:lnTo>
                    <a:pt x="8773" y="46434"/>
                  </a:lnTo>
                  <a:lnTo>
                    <a:pt x="9240" y="46200"/>
                  </a:lnTo>
                  <a:lnTo>
                    <a:pt x="9741" y="46434"/>
                  </a:lnTo>
                  <a:lnTo>
                    <a:pt x="10241" y="46400"/>
                  </a:lnTo>
                  <a:lnTo>
                    <a:pt x="10675" y="46100"/>
                  </a:lnTo>
                  <a:lnTo>
                    <a:pt x="11175" y="46134"/>
                  </a:lnTo>
                  <a:lnTo>
                    <a:pt x="11642" y="45900"/>
                  </a:lnTo>
                  <a:lnTo>
                    <a:pt x="12142" y="45967"/>
                  </a:lnTo>
                  <a:lnTo>
                    <a:pt x="12609" y="45867"/>
                  </a:lnTo>
                  <a:lnTo>
                    <a:pt x="13110" y="46033"/>
                  </a:lnTo>
                  <a:lnTo>
                    <a:pt x="13610" y="45933"/>
                  </a:lnTo>
                  <a:lnTo>
                    <a:pt x="14111" y="46000"/>
                  </a:lnTo>
                  <a:lnTo>
                    <a:pt x="14578" y="45833"/>
                  </a:lnTo>
                  <a:lnTo>
                    <a:pt x="15078" y="45900"/>
                  </a:lnTo>
                  <a:lnTo>
                    <a:pt x="15578" y="45933"/>
                  </a:lnTo>
                  <a:lnTo>
                    <a:pt x="16045" y="45867"/>
                  </a:lnTo>
                  <a:lnTo>
                    <a:pt x="16512" y="45566"/>
                  </a:lnTo>
                  <a:lnTo>
                    <a:pt x="17013" y="45633"/>
                  </a:lnTo>
                  <a:lnTo>
                    <a:pt x="17480" y="45700"/>
                  </a:lnTo>
                  <a:lnTo>
                    <a:pt x="17980" y="45633"/>
                  </a:lnTo>
                  <a:lnTo>
                    <a:pt x="18447" y="45433"/>
                  </a:lnTo>
                  <a:lnTo>
                    <a:pt x="18914" y="45600"/>
                  </a:lnTo>
                  <a:lnTo>
                    <a:pt x="19448" y="45400"/>
                  </a:lnTo>
                  <a:lnTo>
                    <a:pt x="19881" y="45633"/>
                  </a:lnTo>
                  <a:lnTo>
                    <a:pt x="20382" y="45833"/>
                  </a:lnTo>
                  <a:lnTo>
                    <a:pt x="20849" y="45900"/>
                  </a:lnTo>
                  <a:lnTo>
                    <a:pt x="21382" y="45733"/>
                  </a:lnTo>
                  <a:lnTo>
                    <a:pt x="21849" y="46000"/>
                  </a:lnTo>
                  <a:lnTo>
                    <a:pt x="22316" y="46167"/>
                  </a:lnTo>
                  <a:lnTo>
                    <a:pt x="22817" y="46167"/>
                  </a:lnTo>
                  <a:lnTo>
                    <a:pt x="23284" y="46434"/>
                  </a:lnTo>
                  <a:lnTo>
                    <a:pt x="23684" y="46567"/>
                  </a:lnTo>
                  <a:lnTo>
                    <a:pt x="24118" y="46367"/>
                  </a:lnTo>
                  <a:lnTo>
                    <a:pt x="24551" y="46667"/>
                  </a:lnTo>
                  <a:lnTo>
                    <a:pt x="25018" y="46634"/>
                  </a:lnTo>
                  <a:lnTo>
                    <a:pt x="25452" y="46267"/>
                  </a:lnTo>
                  <a:lnTo>
                    <a:pt x="25952" y="46500"/>
                  </a:lnTo>
                  <a:lnTo>
                    <a:pt x="26453" y="46601"/>
                  </a:lnTo>
                  <a:lnTo>
                    <a:pt x="26920" y="46500"/>
                  </a:lnTo>
                  <a:lnTo>
                    <a:pt x="27353" y="46167"/>
                  </a:lnTo>
                  <a:lnTo>
                    <a:pt x="27887" y="46467"/>
                  </a:lnTo>
                  <a:lnTo>
                    <a:pt x="28387" y="46334"/>
                  </a:lnTo>
                  <a:lnTo>
                    <a:pt x="28888" y="46334"/>
                  </a:lnTo>
                  <a:lnTo>
                    <a:pt x="29355" y="46134"/>
                  </a:lnTo>
                  <a:lnTo>
                    <a:pt x="29855" y="46000"/>
                  </a:lnTo>
                  <a:lnTo>
                    <a:pt x="30322" y="46000"/>
                  </a:lnTo>
                  <a:lnTo>
                    <a:pt x="30856" y="46100"/>
                  </a:lnTo>
                  <a:lnTo>
                    <a:pt x="31323" y="45967"/>
                  </a:lnTo>
                  <a:lnTo>
                    <a:pt x="31823" y="45967"/>
                  </a:lnTo>
                  <a:lnTo>
                    <a:pt x="32324" y="46000"/>
                  </a:lnTo>
                  <a:lnTo>
                    <a:pt x="32824" y="46067"/>
                  </a:lnTo>
                  <a:lnTo>
                    <a:pt x="33324" y="46000"/>
                  </a:lnTo>
                  <a:lnTo>
                    <a:pt x="33791" y="45833"/>
                  </a:lnTo>
                  <a:lnTo>
                    <a:pt x="34292" y="45767"/>
                  </a:lnTo>
                  <a:lnTo>
                    <a:pt x="34792" y="45867"/>
                  </a:lnTo>
                  <a:lnTo>
                    <a:pt x="35292" y="45733"/>
                  </a:lnTo>
                  <a:lnTo>
                    <a:pt x="35793" y="45600"/>
                  </a:lnTo>
                  <a:lnTo>
                    <a:pt x="36260" y="45500"/>
                  </a:lnTo>
                  <a:lnTo>
                    <a:pt x="36760" y="45633"/>
                  </a:lnTo>
                  <a:lnTo>
                    <a:pt x="37227" y="45500"/>
                  </a:lnTo>
                  <a:lnTo>
                    <a:pt x="37727" y="45533"/>
                  </a:lnTo>
                  <a:lnTo>
                    <a:pt x="38194" y="45266"/>
                  </a:lnTo>
                  <a:lnTo>
                    <a:pt x="38661" y="45266"/>
                  </a:lnTo>
                  <a:lnTo>
                    <a:pt x="39162" y="45400"/>
                  </a:lnTo>
                  <a:lnTo>
                    <a:pt x="39662" y="45700"/>
                  </a:lnTo>
                  <a:lnTo>
                    <a:pt x="40196" y="45500"/>
                  </a:lnTo>
                  <a:lnTo>
                    <a:pt x="40730" y="45700"/>
                  </a:lnTo>
                  <a:lnTo>
                    <a:pt x="41230" y="45633"/>
                  </a:lnTo>
                  <a:lnTo>
                    <a:pt x="41764" y="45667"/>
                  </a:lnTo>
                  <a:lnTo>
                    <a:pt x="42297" y="45633"/>
                  </a:lnTo>
                  <a:lnTo>
                    <a:pt x="42798" y="45767"/>
                  </a:lnTo>
                  <a:lnTo>
                    <a:pt x="43265" y="45633"/>
                  </a:lnTo>
                  <a:lnTo>
                    <a:pt x="43732" y="45366"/>
                  </a:lnTo>
                  <a:lnTo>
                    <a:pt x="44232" y="45366"/>
                  </a:lnTo>
                  <a:lnTo>
                    <a:pt x="44732" y="45466"/>
                  </a:lnTo>
                  <a:lnTo>
                    <a:pt x="45199" y="45166"/>
                  </a:lnTo>
                  <a:lnTo>
                    <a:pt x="45733" y="45366"/>
                  </a:lnTo>
                  <a:lnTo>
                    <a:pt x="46300" y="45200"/>
                  </a:lnTo>
                  <a:lnTo>
                    <a:pt x="46734" y="45667"/>
                  </a:lnTo>
                  <a:lnTo>
                    <a:pt x="47301" y="45433"/>
                  </a:lnTo>
                  <a:lnTo>
                    <a:pt x="47801" y="45700"/>
                  </a:lnTo>
                  <a:lnTo>
                    <a:pt x="48368" y="45566"/>
                  </a:lnTo>
                  <a:lnTo>
                    <a:pt x="48869" y="45833"/>
                  </a:lnTo>
                  <a:lnTo>
                    <a:pt x="49402" y="46000"/>
                  </a:lnTo>
                  <a:lnTo>
                    <a:pt x="49969" y="45933"/>
                  </a:lnTo>
                  <a:lnTo>
                    <a:pt x="50436" y="46100"/>
                  </a:lnTo>
                  <a:lnTo>
                    <a:pt x="50970" y="45900"/>
                  </a:lnTo>
                  <a:lnTo>
                    <a:pt x="51471" y="46000"/>
                  </a:lnTo>
                  <a:lnTo>
                    <a:pt x="52004" y="46100"/>
                  </a:lnTo>
                  <a:lnTo>
                    <a:pt x="52471" y="45900"/>
                  </a:lnTo>
                  <a:lnTo>
                    <a:pt x="53038" y="46000"/>
                  </a:lnTo>
                  <a:lnTo>
                    <a:pt x="53539" y="45900"/>
                  </a:lnTo>
                  <a:lnTo>
                    <a:pt x="53906" y="45466"/>
                  </a:lnTo>
                  <a:lnTo>
                    <a:pt x="54439" y="45500"/>
                  </a:lnTo>
                  <a:lnTo>
                    <a:pt x="54873" y="45300"/>
                  </a:lnTo>
                  <a:lnTo>
                    <a:pt x="55373" y="45300"/>
                  </a:lnTo>
                  <a:lnTo>
                    <a:pt x="55840" y="45166"/>
                  </a:lnTo>
                  <a:lnTo>
                    <a:pt x="56274" y="44966"/>
                  </a:lnTo>
                  <a:lnTo>
                    <a:pt x="56808" y="45033"/>
                  </a:lnTo>
                  <a:lnTo>
                    <a:pt x="57208" y="44566"/>
                  </a:lnTo>
                  <a:lnTo>
                    <a:pt x="57708" y="44599"/>
                  </a:lnTo>
                  <a:lnTo>
                    <a:pt x="58209" y="44733"/>
                  </a:lnTo>
                  <a:lnTo>
                    <a:pt x="58642" y="44432"/>
                  </a:lnTo>
                  <a:lnTo>
                    <a:pt x="59143" y="44266"/>
                  </a:lnTo>
                  <a:lnTo>
                    <a:pt x="59643" y="44366"/>
                  </a:lnTo>
                  <a:lnTo>
                    <a:pt x="60143" y="44532"/>
                  </a:lnTo>
                  <a:lnTo>
                    <a:pt x="60610" y="44432"/>
                  </a:lnTo>
                  <a:lnTo>
                    <a:pt x="61077" y="44466"/>
                  </a:lnTo>
                  <a:lnTo>
                    <a:pt x="61611" y="44532"/>
                  </a:lnTo>
                  <a:lnTo>
                    <a:pt x="62178" y="44432"/>
                  </a:lnTo>
                  <a:lnTo>
                    <a:pt x="62745" y="44499"/>
                  </a:lnTo>
                  <a:lnTo>
                    <a:pt x="63179" y="44699"/>
                  </a:lnTo>
                  <a:lnTo>
                    <a:pt x="63646" y="44666"/>
                  </a:lnTo>
                  <a:lnTo>
                    <a:pt x="64080" y="44699"/>
                  </a:lnTo>
                  <a:lnTo>
                    <a:pt x="64547" y="44499"/>
                  </a:lnTo>
                  <a:lnTo>
                    <a:pt x="64980" y="44232"/>
                  </a:lnTo>
                  <a:lnTo>
                    <a:pt x="65447" y="44299"/>
                  </a:lnTo>
                  <a:lnTo>
                    <a:pt x="65847" y="44132"/>
                  </a:lnTo>
                  <a:lnTo>
                    <a:pt x="66381" y="44232"/>
                  </a:lnTo>
                  <a:lnTo>
                    <a:pt x="66882" y="44099"/>
                  </a:lnTo>
                  <a:lnTo>
                    <a:pt x="67215" y="43732"/>
                  </a:lnTo>
                  <a:lnTo>
                    <a:pt x="67715" y="43598"/>
                  </a:lnTo>
                  <a:lnTo>
                    <a:pt x="68116" y="43265"/>
                  </a:lnTo>
                  <a:lnTo>
                    <a:pt x="68616" y="43198"/>
                  </a:lnTo>
                  <a:lnTo>
                    <a:pt x="68950" y="42764"/>
                  </a:lnTo>
                  <a:lnTo>
                    <a:pt x="69483" y="42898"/>
                  </a:lnTo>
                  <a:lnTo>
                    <a:pt x="69917" y="42798"/>
                  </a:lnTo>
                  <a:lnTo>
                    <a:pt x="70384" y="42864"/>
                  </a:lnTo>
                  <a:lnTo>
                    <a:pt x="70884" y="42931"/>
                  </a:lnTo>
                  <a:lnTo>
                    <a:pt x="71351" y="42898"/>
                  </a:lnTo>
                  <a:lnTo>
                    <a:pt x="71718" y="42698"/>
                  </a:lnTo>
                  <a:lnTo>
                    <a:pt x="71718" y="934"/>
                  </a:lnTo>
                  <a:lnTo>
                    <a:pt x="71418" y="834"/>
                  </a:lnTo>
                  <a:lnTo>
                    <a:pt x="70918" y="934"/>
                  </a:ln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6967"/>
                  </a:lnTo>
                  <a:lnTo>
                    <a:pt x="201" y="468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6268229" y="2761728"/>
              <a:ext cx="2821246" cy="212619"/>
            </a:xfrm>
            <a:custGeom>
              <a:avLst/>
              <a:gdLst/>
              <a:ahLst/>
              <a:cxnLst/>
              <a:rect l="l" t="t" r="r" b="b"/>
              <a:pathLst>
                <a:path w="71719" h="5405" extrusionOk="0">
                  <a:moveTo>
                    <a:pt x="2102" y="4871"/>
                  </a:moveTo>
                  <a:lnTo>
                    <a:pt x="2569" y="4871"/>
                  </a:lnTo>
                  <a:lnTo>
                    <a:pt x="3103" y="4837"/>
                  </a:lnTo>
                  <a:lnTo>
                    <a:pt x="3670" y="4971"/>
                  </a:lnTo>
                  <a:lnTo>
                    <a:pt x="4170" y="4837"/>
                  </a:lnTo>
                  <a:lnTo>
                    <a:pt x="4704" y="4771"/>
                  </a:lnTo>
                  <a:lnTo>
                    <a:pt x="5238" y="4671"/>
                  </a:lnTo>
                  <a:lnTo>
                    <a:pt x="5771" y="4804"/>
                  </a:lnTo>
                  <a:lnTo>
                    <a:pt x="6272" y="4804"/>
                  </a:lnTo>
                  <a:lnTo>
                    <a:pt x="6805" y="4937"/>
                  </a:lnTo>
                  <a:lnTo>
                    <a:pt x="7306" y="4904"/>
                  </a:lnTo>
                  <a:lnTo>
                    <a:pt x="7773" y="4671"/>
                  </a:lnTo>
                  <a:lnTo>
                    <a:pt x="8273" y="4871"/>
                  </a:lnTo>
                  <a:lnTo>
                    <a:pt x="8773" y="4871"/>
                  </a:lnTo>
                  <a:lnTo>
                    <a:pt x="9240" y="4637"/>
                  </a:lnTo>
                  <a:lnTo>
                    <a:pt x="9741" y="4871"/>
                  </a:lnTo>
                  <a:lnTo>
                    <a:pt x="10241" y="4837"/>
                  </a:lnTo>
                  <a:lnTo>
                    <a:pt x="10675" y="4537"/>
                  </a:lnTo>
                  <a:lnTo>
                    <a:pt x="11175" y="4571"/>
                  </a:lnTo>
                  <a:lnTo>
                    <a:pt x="11642" y="4337"/>
                  </a:lnTo>
                  <a:lnTo>
                    <a:pt x="12142" y="4404"/>
                  </a:lnTo>
                  <a:lnTo>
                    <a:pt x="12609" y="4304"/>
                  </a:lnTo>
                  <a:lnTo>
                    <a:pt x="13110" y="4470"/>
                  </a:lnTo>
                  <a:lnTo>
                    <a:pt x="13610" y="4370"/>
                  </a:lnTo>
                  <a:lnTo>
                    <a:pt x="14111" y="4437"/>
                  </a:lnTo>
                  <a:lnTo>
                    <a:pt x="14578" y="4270"/>
                  </a:lnTo>
                  <a:lnTo>
                    <a:pt x="15078" y="4337"/>
                  </a:lnTo>
                  <a:lnTo>
                    <a:pt x="15578" y="4370"/>
                  </a:lnTo>
                  <a:lnTo>
                    <a:pt x="16045" y="4304"/>
                  </a:lnTo>
                  <a:lnTo>
                    <a:pt x="16512" y="4003"/>
                  </a:lnTo>
                  <a:lnTo>
                    <a:pt x="17013" y="4070"/>
                  </a:lnTo>
                  <a:lnTo>
                    <a:pt x="17480" y="4137"/>
                  </a:lnTo>
                  <a:lnTo>
                    <a:pt x="17980" y="4070"/>
                  </a:lnTo>
                  <a:lnTo>
                    <a:pt x="18447" y="3870"/>
                  </a:lnTo>
                  <a:lnTo>
                    <a:pt x="18914" y="4037"/>
                  </a:lnTo>
                  <a:lnTo>
                    <a:pt x="19448" y="3837"/>
                  </a:lnTo>
                  <a:lnTo>
                    <a:pt x="19881" y="4070"/>
                  </a:lnTo>
                  <a:lnTo>
                    <a:pt x="20382" y="4270"/>
                  </a:lnTo>
                  <a:lnTo>
                    <a:pt x="20849" y="4337"/>
                  </a:lnTo>
                  <a:lnTo>
                    <a:pt x="21382" y="4170"/>
                  </a:lnTo>
                  <a:lnTo>
                    <a:pt x="21849" y="4437"/>
                  </a:lnTo>
                  <a:lnTo>
                    <a:pt x="22316" y="4604"/>
                  </a:lnTo>
                  <a:lnTo>
                    <a:pt x="22817" y="4604"/>
                  </a:lnTo>
                  <a:lnTo>
                    <a:pt x="23284" y="4871"/>
                  </a:lnTo>
                  <a:lnTo>
                    <a:pt x="23684" y="5004"/>
                  </a:lnTo>
                  <a:lnTo>
                    <a:pt x="24118" y="4804"/>
                  </a:lnTo>
                  <a:lnTo>
                    <a:pt x="24551" y="5104"/>
                  </a:lnTo>
                  <a:lnTo>
                    <a:pt x="25018" y="5071"/>
                  </a:lnTo>
                  <a:lnTo>
                    <a:pt x="25452" y="4704"/>
                  </a:lnTo>
                  <a:lnTo>
                    <a:pt x="25952" y="4937"/>
                  </a:lnTo>
                  <a:lnTo>
                    <a:pt x="26453" y="5038"/>
                  </a:lnTo>
                  <a:lnTo>
                    <a:pt x="26920" y="4937"/>
                  </a:lnTo>
                  <a:lnTo>
                    <a:pt x="27353" y="4604"/>
                  </a:lnTo>
                  <a:lnTo>
                    <a:pt x="27887" y="4904"/>
                  </a:lnTo>
                  <a:lnTo>
                    <a:pt x="28387" y="4771"/>
                  </a:lnTo>
                  <a:lnTo>
                    <a:pt x="28888" y="4771"/>
                  </a:lnTo>
                  <a:lnTo>
                    <a:pt x="29355" y="4571"/>
                  </a:lnTo>
                  <a:lnTo>
                    <a:pt x="29855" y="4437"/>
                  </a:lnTo>
                  <a:lnTo>
                    <a:pt x="30322" y="4437"/>
                  </a:lnTo>
                  <a:lnTo>
                    <a:pt x="30856" y="4537"/>
                  </a:lnTo>
                  <a:lnTo>
                    <a:pt x="31323" y="4404"/>
                  </a:lnTo>
                  <a:lnTo>
                    <a:pt x="31823" y="4404"/>
                  </a:lnTo>
                  <a:lnTo>
                    <a:pt x="32324" y="4437"/>
                  </a:lnTo>
                  <a:lnTo>
                    <a:pt x="32824" y="4504"/>
                  </a:lnTo>
                  <a:lnTo>
                    <a:pt x="33324" y="4437"/>
                  </a:lnTo>
                  <a:lnTo>
                    <a:pt x="33791" y="4270"/>
                  </a:lnTo>
                  <a:lnTo>
                    <a:pt x="34292" y="4204"/>
                  </a:lnTo>
                  <a:lnTo>
                    <a:pt x="34792" y="4304"/>
                  </a:lnTo>
                  <a:lnTo>
                    <a:pt x="35292" y="4170"/>
                  </a:lnTo>
                  <a:lnTo>
                    <a:pt x="35793" y="4037"/>
                  </a:lnTo>
                  <a:lnTo>
                    <a:pt x="36260" y="3937"/>
                  </a:lnTo>
                  <a:lnTo>
                    <a:pt x="36760" y="4070"/>
                  </a:lnTo>
                  <a:lnTo>
                    <a:pt x="37227" y="3937"/>
                  </a:lnTo>
                  <a:lnTo>
                    <a:pt x="37727" y="3970"/>
                  </a:lnTo>
                  <a:lnTo>
                    <a:pt x="38194" y="3703"/>
                  </a:lnTo>
                  <a:lnTo>
                    <a:pt x="38661" y="3703"/>
                  </a:lnTo>
                  <a:lnTo>
                    <a:pt x="39162" y="3837"/>
                  </a:lnTo>
                  <a:lnTo>
                    <a:pt x="39662" y="4137"/>
                  </a:lnTo>
                  <a:lnTo>
                    <a:pt x="40196" y="3937"/>
                  </a:lnTo>
                  <a:lnTo>
                    <a:pt x="40730" y="4137"/>
                  </a:lnTo>
                  <a:lnTo>
                    <a:pt x="41230" y="4070"/>
                  </a:lnTo>
                  <a:lnTo>
                    <a:pt x="41764" y="4104"/>
                  </a:lnTo>
                  <a:lnTo>
                    <a:pt x="42297" y="4070"/>
                  </a:lnTo>
                  <a:lnTo>
                    <a:pt x="42798" y="4204"/>
                  </a:lnTo>
                  <a:lnTo>
                    <a:pt x="43265" y="4070"/>
                  </a:lnTo>
                  <a:lnTo>
                    <a:pt x="43732" y="3803"/>
                  </a:lnTo>
                  <a:lnTo>
                    <a:pt x="44232" y="3803"/>
                  </a:lnTo>
                  <a:lnTo>
                    <a:pt x="44732" y="3903"/>
                  </a:lnTo>
                  <a:lnTo>
                    <a:pt x="45199" y="3603"/>
                  </a:lnTo>
                  <a:lnTo>
                    <a:pt x="45733" y="3803"/>
                  </a:lnTo>
                  <a:lnTo>
                    <a:pt x="46300" y="3637"/>
                  </a:lnTo>
                  <a:lnTo>
                    <a:pt x="46734" y="4104"/>
                  </a:lnTo>
                  <a:lnTo>
                    <a:pt x="47301" y="3870"/>
                  </a:lnTo>
                  <a:lnTo>
                    <a:pt x="47801" y="4137"/>
                  </a:lnTo>
                  <a:lnTo>
                    <a:pt x="48368" y="4003"/>
                  </a:lnTo>
                  <a:lnTo>
                    <a:pt x="48869" y="4270"/>
                  </a:lnTo>
                  <a:lnTo>
                    <a:pt x="49402" y="4437"/>
                  </a:lnTo>
                  <a:lnTo>
                    <a:pt x="49969" y="4370"/>
                  </a:lnTo>
                  <a:lnTo>
                    <a:pt x="50436" y="4537"/>
                  </a:lnTo>
                  <a:lnTo>
                    <a:pt x="50970" y="4337"/>
                  </a:lnTo>
                  <a:lnTo>
                    <a:pt x="51471" y="4437"/>
                  </a:lnTo>
                  <a:lnTo>
                    <a:pt x="52004" y="4537"/>
                  </a:lnTo>
                  <a:lnTo>
                    <a:pt x="52471" y="4337"/>
                  </a:lnTo>
                  <a:lnTo>
                    <a:pt x="53038" y="4437"/>
                  </a:lnTo>
                  <a:lnTo>
                    <a:pt x="53539" y="4337"/>
                  </a:lnTo>
                  <a:lnTo>
                    <a:pt x="53906" y="3903"/>
                  </a:lnTo>
                  <a:lnTo>
                    <a:pt x="54439" y="3937"/>
                  </a:lnTo>
                  <a:lnTo>
                    <a:pt x="54873" y="3737"/>
                  </a:lnTo>
                  <a:lnTo>
                    <a:pt x="55373" y="3737"/>
                  </a:lnTo>
                  <a:lnTo>
                    <a:pt x="55840" y="3603"/>
                  </a:lnTo>
                  <a:lnTo>
                    <a:pt x="56274" y="3403"/>
                  </a:lnTo>
                  <a:lnTo>
                    <a:pt x="56808" y="3470"/>
                  </a:lnTo>
                  <a:lnTo>
                    <a:pt x="57208" y="3003"/>
                  </a:lnTo>
                  <a:lnTo>
                    <a:pt x="57708" y="3036"/>
                  </a:lnTo>
                  <a:lnTo>
                    <a:pt x="58209" y="3170"/>
                  </a:lnTo>
                  <a:lnTo>
                    <a:pt x="58642" y="2869"/>
                  </a:lnTo>
                  <a:lnTo>
                    <a:pt x="59143" y="2703"/>
                  </a:lnTo>
                  <a:lnTo>
                    <a:pt x="59643" y="2803"/>
                  </a:lnTo>
                  <a:lnTo>
                    <a:pt x="60143" y="2969"/>
                  </a:lnTo>
                  <a:lnTo>
                    <a:pt x="60610" y="2869"/>
                  </a:lnTo>
                  <a:lnTo>
                    <a:pt x="61077" y="2903"/>
                  </a:lnTo>
                  <a:lnTo>
                    <a:pt x="61611" y="2969"/>
                  </a:lnTo>
                  <a:lnTo>
                    <a:pt x="62178" y="2869"/>
                  </a:lnTo>
                  <a:lnTo>
                    <a:pt x="62745" y="2936"/>
                  </a:lnTo>
                  <a:lnTo>
                    <a:pt x="63179" y="3136"/>
                  </a:lnTo>
                  <a:lnTo>
                    <a:pt x="63646" y="3103"/>
                  </a:lnTo>
                  <a:lnTo>
                    <a:pt x="64080" y="3136"/>
                  </a:lnTo>
                  <a:lnTo>
                    <a:pt x="64547" y="2936"/>
                  </a:lnTo>
                  <a:lnTo>
                    <a:pt x="64980" y="2669"/>
                  </a:lnTo>
                  <a:lnTo>
                    <a:pt x="65447" y="2736"/>
                  </a:lnTo>
                  <a:lnTo>
                    <a:pt x="65847" y="2569"/>
                  </a:lnTo>
                  <a:lnTo>
                    <a:pt x="66381" y="2669"/>
                  </a:lnTo>
                  <a:lnTo>
                    <a:pt x="66882" y="2536"/>
                  </a:lnTo>
                  <a:lnTo>
                    <a:pt x="67215" y="2169"/>
                  </a:lnTo>
                  <a:lnTo>
                    <a:pt x="67715" y="2035"/>
                  </a:lnTo>
                  <a:lnTo>
                    <a:pt x="68116" y="1702"/>
                  </a:lnTo>
                  <a:lnTo>
                    <a:pt x="68616" y="1635"/>
                  </a:lnTo>
                  <a:lnTo>
                    <a:pt x="68950" y="1201"/>
                  </a:lnTo>
                  <a:lnTo>
                    <a:pt x="69483" y="1335"/>
                  </a:lnTo>
                  <a:lnTo>
                    <a:pt x="69917" y="1235"/>
                  </a:lnTo>
                  <a:lnTo>
                    <a:pt x="70384" y="1301"/>
                  </a:lnTo>
                  <a:lnTo>
                    <a:pt x="70884" y="1368"/>
                  </a:lnTo>
                  <a:lnTo>
                    <a:pt x="71351" y="1335"/>
                  </a:lnTo>
                  <a:lnTo>
                    <a:pt x="71718" y="1135"/>
                  </a:lnTo>
                  <a:lnTo>
                    <a:pt x="71718" y="167"/>
                  </a:lnTo>
                  <a:lnTo>
                    <a:pt x="71718" y="167"/>
                  </a:lnTo>
                  <a:lnTo>
                    <a:pt x="71218" y="101"/>
                  </a:lnTo>
                  <a:lnTo>
                    <a:pt x="70751" y="67"/>
                  </a:lnTo>
                  <a:lnTo>
                    <a:pt x="70317" y="134"/>
                  </a:lnTo>
                  <a:lnTo>
                    <a:pt x="69784" y="1"/>
                  </a:lnTo>
                  <a:lnTo>
                    <a:pt x="69450" y="468"/>
                  </a:lnTo>
                  <a:lnTo>
                    <a:pt x="68950" y="534"/>
                  </a:lnTo>
                  <a:lnTo>
                    <a:pt x="68549" y="834"/>
                  </a:lnTo>
                  <a:lnTo>
                    <a:pt x="68049" y="968"/>
                  </a:lnTo>
                  <a:lnTo>
                    <a:pt x="67715" y="1368"/>
                  </a:lnTo>
                  <a:lnTo>
                    <a:pt x="67215" y="1502"/>
                  </a:lnTo>
                  <a:lnTo>
                    <a:pt x="66681" y="1368"/>
                  </a:lnTo>
                  <a:lnTo>
                    <a:pt x="66281" y="1535"/>
                  </a:lnTo>
                  <a:lnTo>
                    <a:pt x="65814" y="1502"/>
                  </a:lnTo>
                  <a:lnTo>
                    <a:pt x="65380" y="1768"/>
                  </a:lnTo>
                  <a:lnTo>
                    <a:pt x="64913" y="1969"/>
                  </a:lnTo>
                  <a:lnTo>
                    <a:pt x="64480" y="1935"/>
                  </a:lnTo>
                  <a:lnTo>
                    <a:pt x="64013" y="1969"/>
                  </a:lnTo>
                  <a:lnTo>
                    <a:pt x="63579" y="1768"/>
                  </a:lnTo>
                  <a:lnTo>
                    <a:pt x="63012" y="1735"/>
                  </a:lnTo>
                  <a:lnTo>
                    <a:pt x="62445" y="1802"/>
                  </a:lnTo>
                  <a:lnTo>
                    <a:pt x="61945" y="1735"/>
                  </a:lnTo>
                  <a:lnTo>
                    <a:pt x="61444" y="1702"/>
                  </a:lnTo>
                  <a:lnTo>
                    <a:pt x="60977" y="1802"/>
                  </a:lnTo>
                  <a:lnTo>
                    <a:pt x="60477" y="1635"/>
                  </a:lnTo>
                  <a:lnTo>
                    <a:pt x="59977" y="1568"/>
                  </a:lnTo>
                  <a:lnTo>
                    <a:pt x="59510" y="1702"/>
                  </a:lnTo>
                  <a:lnTo>
                    <a:pt x="59043" y="2002"/>
                  </a:lnTo>
                  <a:lnTo>
                    <a:pt x="58542" y="1869"/>
                  </a:lnTo>
                  <a:lnTo>
                    <a:pt x="58042" y="1869"/>
                  </a:lnTo>
                  <a:lnTo>
                    <a:pt x="57642" y="2336"/>
                  </a:lnTo>
                  <a:lnTo>
                    <a:pt x="57141" y="2269"/>
                  </a:lnTo>
                  <a:lnTo>
                    <a:pt x="56674" y="2469"/>
                  </a:lnTo>
                  <a:lnTo>
                    <a:pt x="56241" y="2602"/>
                  </a:lnTo>
                  <a:lnTo>
                    <a:pt x="55707" y="2602"/>
                  </a:lnTo>
                  <a:lnTo>
                    <a:pt x="55273" y="2803"/>
                  </a:lnTo>
                  <a:lnTo>
                    <a:pt x="54740" y="2803"/>
                  </a:lnTo>
                  <a:lnTo>
                    <a:pt x="54406" y="3203"/>
                  </a:lnTo>
                  <a:lnTo>
                    <a:pt x="53872" y="3303"/>
                  </a:lnTo>
                  <a:lnTo>
                    <a:pt x="53339" y="3203"/>
                  </a:lnTo>
                  <a:lnTo>
                    <a:pt x="52838" y="3436"/>
                  </a:lnTo>
                  <a:lnTo>
                    <a:pt x="52338" y="3303"/>
                  </a:lnTo>
                  <a:lnTo>
                    <a:pt x="51837" y="3236"/>
                  </a:lnTo>
                  <a:lnTo>
                    <a:pt x="51304" y="3436"/>
                  </a:lnTo>
                  <a:lnTo>
                    <a:pt x="50803" y="3270"/>
                  </a:lnTo>
                  <a:lnTo>
                    <a:pt x="50236" y="3336"/>
                  </a:lnTo>
                  <a:lnTo>
                    <a:pt x="49736" y="3170"/>
                  </a:lnTo>
                  <a:lnTo>
                    <a:pt x="49236" y="2869"/>
                  </a:lnTo>
                  <a:lnTo>
                    <a:pt x="48669" y="3036"/>
                  </a:lnTo>
                  <a:lnTo>
                    <a:pt x="48135" y="2769"/>
                  </a:lnTo>
                  <a:lnTo>
                    <a:pt x="47601" y="3003"/>
                  </a:lnTo>
                  <a:lnTo>
                    <a:pt x="47134" y="2569"/>
                  </a:lnTo>
                  <a:lnTo>
                    <a:pt x="46600" y="2703"/>
                  </a:lnTo>
                  <a:lnTo>
                    <a:pt x="46067" y="2502"/>
                  </a:lnTo>
                  <a:lnTo>
                    <a:pt x="45566" y="2803"/>
                  </a:lnTo>
                  <a:lnTo>
                    <a:pt x="45066" y="2703"/>
                  </a:lnTo>
                  <a:lnTo>
                    <a:pt x="44599" y="2736"/>
                  </a:lnTo>
                  <a:lnTo>
                    <a:pt x="44132" y="2969"/>
                  </a:lnTo>
                  <a:lnTo>
                    <a:pt x="43632" y="3136"/>
                  </a:lnTo>
                  <a:lnTo>
                    <a:pt x="43131" y="3003"/>
                  </a:lnTo>
                  <a:lnTo>
                    <a:pt x="42598" y="3036"/>
                  </a:lnTo>
                  <a:lnTo>
                    <a:pt x="42097" y="3003"/>
                  </a:lnTo>
                  <a:lnTo>
                    <a:pt x="41563" y="3036"/>
                  </a:lnTo>
                  <a:lnTo>
                    <a:pt x="41030" y="2869"/>
                  </a:lnTo>
                  <a:lnTo>
                    <a:pt x="40496" y="3069"/>
                  </a:lnTo>
                  <a:lnTo>
                    <a:pt x="39996" y="2769"/>
                  </a:lnTo>
                  <a:lnTo>
                    <a:pt x="39529" y="2636"/>
                  </a:lnTo>
                  <a:lnTo>
                    <a:pt x="39028" y="2636"/>
                  </a:lnTo>
                  <a:lnTo>
                    <a:pt x="38561" y="2903"/>
                  </a:lnTo>
                  <a:lnTo>
                    <a:pt x="38061" y="2903"/>
                  </a:lnTo>
                  <a:lnTo>
                    <a:pt x="37594" y="3003"/>
                  </a:lnTo>
                  <a:lnTo>
                    <a:pt x="37094" y="2903"/>
                  </a:lnTo>
                  <a:lnTo>
                    <a:pt x="36627" y="3003"/>
                  </a:lnTo>
                  <a:lnTo>
                    <a:pt x="36126" y="3136"/>
                  </a:lnTo>
                  <a:lnTo>
                    <a:pt x="35659" y="3236"/>
                  </a:lnTo>
                  <a:lnTo>
                    <a:pt x="35159" y="3136"/>
                  </a:lnTo>
                  <a:lnTo>
                    <a:pt x="34659" y="3203"/>
                  </a:lnTo>
                  <a:lnTo>
                    <a:pt x="34158" y="3403"/>
                  </a:lnTo>
                  <a:lnTo>
                    <a:pt x="33691" y="3436"/>
                  </a:lnTo>
                  <a:lnTo>
                    <a:pt x="33157" y="3403"/>
                  </a:lnTo>
                  <a:lnTo>
                    <a:pt x="32657" y="3370"/>
                  </a:lnTo>
                  <a:lnTo>
                    <a:pt x="32190" y="3370"/>
                  </a:lnTo>
                  <a:lnTo>
                    <a:pt x="31690" y="3503"/>
                  </a:lnTo>
                  <a:lnTo>
                    <a:pt x="31189" y="3403"/>
                  </a:lnTo>
                  <a:lnTo>
                    <a:pt x="30689" y="3403"/>
                  </a:lnTo>
                  <a:lnTo>
                    <a:pt x="30189" y="3536"/>
                  </a:lnTo>
                  <a:lnTo>
                    <a:pt x="29722" y="3737"/>
                  </a:lnTo>
                  <a:lnTo>
                    <a:pt x="29221" y="3770"/>
                  </a:lnTo>
                  <a:lnTo>
                    <a:pt x="28754" y="3903"/>
                  </a:lnTo>
                  <a:lnTo>
                    <a:pt x="28221" y="3603"/>
                  </a:lnTo>
                  <a:lnTo>
                    <a:pt x="27754" y="3903"/>
                  </a:lnTo>
                  <a:lnTo>
                    <a:pt x="27287" y="4003"/>
                  </a:lnTo>
                  <a:lnTo>
                    <a:pt x="26820" y="3937"/>
                  </a:lnTo>
                  <a:lnTo>
                    <a:pt x="26319" y="3703"/>
                  </a:lnTo>
                  <a:lnTo>
                    <a:pt x="25852" y="4070"/>
                  </a:lnTo>
                  <a:lnTo>
                    <a:pt x="25385" y="4104"/>
                  </a:lnTo>
                  <a:lnTo>
                    <a:pt x="24985" y="3803"/>
                  </a:lnTo>
                  <a:lnTo>
                    <a:pt x="24518" y="4003"/>
                  </a:lnTo>
                  <a:lnTo>
                    <a:pt x="24118" y="3870"/>
                  </a:lnTo>
                  <a:lnTo>
                    <a:pt x="23684" y="3603"/>
                  </a:lnTo>
                  <a:lnTo>
                    <a:pt x="23150" y="3603"/>
                  </a:lnTo>
                  <a:lnTo>
                    <a:pt x="22683" y="3436"/>
                  </a:lnTo>
                  <a:lnTo>
                    <a:pt x="22250" y="3170"/>
                  </a:lnTo>
                  <a:lnTo>
                    <a:pt x="21716" y="3336"/>
                  </a:lnTo>
                  <a:lnTo>
                    <a:pt x="21216" y="3270"/>
                  </a:lnTo>
                  <a:lnTo>
                    <a:pt x="20749" y="3069"/>
                  </a:lnTo>
                  <a:lnTo>
                    <a:pt x="20282" y="2869"/>
                  </a:lnTo>
                  <a:lnTo>
                    <a:pt x="19781" y="3036"/>
                  </a:lnTo>
                  <a:lnTo>
                    <a:pt x="19281" y="2869"/>
                  </a:lnTo>
                  <a:lnTo>
                    <a:pt x="18814" y="3103"/>
                  </a:lnTo>
                  <a:lnTo>
                    <a:pt x="18347" y="3170"/>
                  </a:lnTo>
                  <a:lnTo>
                    <a:pt x="17847" y="3069"/>
                  </a:lnTo>
                  <a:lnTo>
                    <a:pt x="17346" y="3036"/>
                  </a:lnTo>
                  <a:lnTo>
                    <a:pt x="16913" y="3336"/>
                  </a:lnTo>
                  <a:lnTo>
                    <a:pt x="16412" y="3403"/>
                  </a:lnTo>
                  <a:lnTo>
                    <a:pt x="15912" y="3370"/>
                  </a:lnTo>
                  <a:lnTo>
                    <a:pt x="15411" y="3303"/>
                  </a:lnTo>
                  <a:lnTo>
                    <a:pt x="14944" y="3470"/>
                  </a:lnTo>
                  <a:lnTo>
                    <a:pt x="14444" y="3403"/>
                  </a:lnTo>
                  <a:lnTo>
                    <a:pt x="13977" y="3503"/>
                  </a:lnTo>
                  <a:lnTo>
                    <a:pt x="13477" y="3336"/>
                  </a:lnTo>
                  <a:lnTo>
                    <a:pt x="12976" y="3436"/>
                  </a:lnTo>
                  <a:lnTo>
                    <a:pt x="12476" y="3370"/>
                  </a:lnTo>
                  <a:lnTo>
                    <a:pt x="12009" y="3603"/>
                  </a:lnTo>
                  <a:lnTo>
                    <a:pt x="11542" y="3570"/>
                  </a:lnTo>
                  <a:lnTo>
                    <a:pt x="11075" y="3903"/>
                  </a:lnTo>
                  <a:lnTo>
                    <a:pt x="10575" y="3903"/>
                  </a:lnTo>
                  <a:lnTo>
                    <a:pt x="10074" y="3703"/>
                  </a:lnTo>
                  <a:lnTo>
                    <a:pt x="9607" y="3903"/>
                  </a:lnTo>
                  <a:lnTo>
                    <a:pt x="9140" y="3903"/>
                  </a:lnTo>
                  <a:lnTo>
                    <a:pt x="8640" y="3703"/>
                  </a:lnTo>
                  <a:lnTo>
                    <a:pt x="8140" y="3970"/>
                  </a:lnTo>
                  <a:lnTo>
                    <a:pt x="7639" y="4003"/>
                  </a:lnTo>
                  <a:lnTo>
                    <a:pt x="7139" y="3870"/>
                  </a:lnTo>
                  <a:lnTo>
                    <a:pt x="6639" y="3870"/>
                  </a:lnTo>
                  <a:lnTo>
                    <a:pt x="6105" y="3737"/>
                  </a:lnTo>
                  <a:lnTo>
                    <a:pt x="5571" y="3870"/>
                  </a:lnTo>
                  <a:lnTo>
                    <a:pt x="5037" y="3903"/>
                  </a:lnTo>
                  <a:lnTo>
                    <a:pt x="4504" y="4037"/>
                  </a:lnTo>
                  <a:lnTo>
                    <a:pt x="3970" y="3937"/>
                  </a:lnTo>
                  <a:lnTo>
                    <a:pt x="3403" y="3937"/>
                  </a:lnTo>
                  <a:lnTo>
                    <a:pt x="2936" y="3970"/>
                  </a:lnTo>
                  <a:lnTo>
                    <a:pt x="2469" y="4270"/>
                  </a:lnTo>
                  <a:lnTo>
                    <a:pt x="2002" y="4337"/>
                  </a:lnTo>
                  <a:lnTo>
                    <a:pt x="1502" y="4170"/>
                  </a:lnTo>
                  <a:lnTo>
                    <a:pt x="1068" y="4404"/>
                  </a:lnTo>
                  <a:lnTo>
                    <a:pt x="601" y="4604"/>
                  </a:lnTo>
                  <a:lnTo>
                    <a:pt x="134" y="4871"/>
                  </a:lnTo>
                  <a:lnTo>
                    <a:pt x="0" y="4871"/>
                  </a:lnTo>
                  <a:lnTo>
                    <a:pt x="0" y="5404"/>
                  </a:lnTo>
                  <a:lnTo>
                    <a:pt x="201" y="5304"/>
                  </a:lnTo>
                  <a:lnTo>
                    <a:pt x="634" y="5071"/>
                  </a:lnTo>
                  <a:lnTo>
                    <a:pt x="1168" y="5271"/>
                  </a:lnTo>
                  <a:lnTo>
                    <a:pt x="1635" y="51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6268229" y="1126723"/>
              <a:ext cx="2821246" cy="187679"/>
            </a:xfrm>
            <a:custGeom>
              <a:avLst/>
              <a:gdLst/>
              <a:ahLst/>
              <a:cxnLst/>
              <a:rect l="l" t="t" r="r" b="b"/>
              <a:pathLst>
                <a:path w="71719" h="4771" extrusionOk="0">
                  <a:moveTo>
                    <a:pt x="70918" y="934"/>
                  </a:moveTo>
                  <a:lnTo>
                    <a:pt x="70451" y="1168"/>
                  </a:lnTo>
                  <a:lnTo>
                    <a:pt x="69950" y="1168"/>
                  </a:lnTo>
                  <a:lnTo>
                    <a:pt x="69450" y="1035"/>
                  </a:lnTo>
                  <a:lnTo>
                    <a:pt x="68950" y="1301"/>
                  </a:lnTo>
                  <a:lnTo>
                    <a:pt x="68449" y="1068"/>
                  </a:lnTo>
                  <a:lnTo>
                    <a:pt x="67882" y="1201"/>
                  </a:lnTo>
                  <a:lnTo>
                    <a:pt x="67449" y="734"/>
                  </a:lnTo>
                  <a:lnTo>
                    <a:pt x="66882" y="901"/>
                  </a:lnTo>
                  <a:lnTo>
                    <a:pt x="66381" y="634"/>
                  </a:lnTo>
                  <a:lnTo>
                    <a:pt x="65814" y="734"/>
                  </a:lnTo>
                  <a:lnTo>
                    <a:pt x="65347" y="434"/>
                  </a:lnTo>
                  <a:lnTo>
                    <a:pt x="64847" y="234"/>
                  </a:lnTo>
                  <a:lnTo>
                    <a:pt x="64280" y="267"/>
                  </a:lnTo>
                  <a:lnTo>
                    <a:pt x="63779" y="67"/>
                  </a:lnTo>
                  <a:lnTo>
                    <a:pt x="63246" y="267"/>
                  </a:lnTo>
                  <a:lnTo>
                    <a:pt x="62745" y="134"/>
                  </a:lnTo>
                  <a:lnTo>
                    <a:pt x="62245" y="0"/>
                  </a:lnTo>
                  <a:lnTo>
                    <a:pt x="61745" y="201"/>
                  </a:lnTo>
                  <a:lnTo>
                    <a:pt x="61211" y="34"/>
                  </a:lnTo>
                  <a:lnTo>
                    <a:pt x="60677" y="101"/>
                  </a:lnTo>
                  <a:lnTo>
                    <a:pt x="60310" y="534"/>
                  </a:lnTo>
                  <a:lnTo>
                    <a:pt x="59776" y="467"/>
                  </a:lnTo>
                  <a:lnTo>
                    <a:pt x="59309" y="634"/>
                  </a:lnTo>
                  <a:lnTo>
                    <a:pt x="58809" y="601"/>
                  </a:lnTo>
                  <a:lnTo>
                    <a:pt x="58342" y="701"/>
                  </a:lnTo>
                  <a:lnTo>
                    <a:pt x="57908" y="901"/>
                  </a:lnTo>
                  <a:lnTo>
                    <a:pt x="57375" y="801"/>
                  </a:lnTo>
                  <a:lnTo>
                    <a:pt x="56974" y="1235"/>
                  </a:lnTo>
                  <a:lnTo>
                    <a:pt x="56474" y="1201"/>
                  </a:lnTo>
                  <a:lnTo>
                    <a:pt x="55974" y="1035"/>
                  </a:lnTo>
                  <a:lnTo>
                    <a:pt x="55507" y="1301"/>
                  </a:lnTo>
                  <a:lnTo>
                    <a:pt x="55006" y="1435"/>
                  </a:lnTo>
                  <a:lnTo>
                    <a:pt x="54539" y="1335"/>
                  </a:lnTo>
                  <a:lnTo>
                    <a:pt x="54039" y="1135"/>
                  </a:lnTo>
                  <a:lnTo>
                    <a:pt x="53572" y="1201"/>
                  </a:lnTo>
                  <a:lnTo>
                    <a:pt x="53072" y="1135"/>
                  </a:lnTo>
                  <a:lnTo>
                    <a:pt x="52571" y="1068"/>
                  </a:lnTo>
                  <a:lnTo>
                    <a:pt x="51971" y="1101"/>
                  </a:lnTo>
                  <a:lnTo>
                    <a:pt x="51437" y="1035"/>
                  </a:lnTo>
                  <a:lnTo>
                    <a:pt x="51004" y="801"/>
                  </a:lnTo>
                  <a:lnTo>
                    <a:pt x="50537" y="801"/>
                  </a:lnTo>
                  <a:lnTo>
                    <a:pt x="50103" y="734"/>
                  </a:lnTo>
                  <a:lnTo>
                    <a:pt x="49636" y="901"/>
                  </a:lnTo>
                  <a:lnTo>
                    <a:pt x="49202" y="1168"/>
                  </a:lnTo>
                  <a:lnTo>
                    <a:pt x="48735" y="1068"/>
                  </a:lnTo>
                  <a:lnTo>
                    <a:pt x="48302" y="1235"/>
                  </a:lnTo>
                  <a:lnTo>
                    <a:pt x="47768" y="1068"/>
                  </a:lnTo>
                  <a:lnTo>
                    <a:pt x="47268" y="1168"/>
                  </a:lnTo>
                  <a:lnTo>
                    <a:pt x="46901" y="1535"/>
                  </a:lnTo>
                  <a:lnTo>
                    <a:pt x="46400" y="1635"/>
                  </a:lnTo>
                  <a:lnTo>
                    <a:pt x="46000" y="1935"/>
                  </a:lnTo>
                  <a:lnTo>
                    <a:pt x="45500" y="1969"/>
                  </a:lnTo>
                  <a:lnTo>
                    <a:pt x="45133" y="2436"/>
                  </a:lnTo>
                  <a:lnTo>
                    <a:pt x="44632" y="2269"/>
                  </a:lnTo>
                  <a:lnTo>
                    <a:pt x="44165" y="2302"/>
                  </a:lnTo>
                  <a:lnTo>
                    <a:pt x="43698" y="2235"/>
                  </a:lnTo>
                  <a:lnTo>
                    <a:pt x="43231" y="2169"/>
                  </a:lnTo>
                  <a:lnTo>
                    <a:pt x="42764" y="2169"/>
                  </a:lnTo>
                  <a:lnTo>
                    <a:pt x="42264" y="2369"/>
                  </a:lnTo>
                  <a:lnTo>
                    <a:pt x="41730" y="2202"/>
                  </a:lnTo>
                  <a:lnTo>
                    <a:pt x="41230" y="2469"/>
                  </a:lnTo>
                  <a:lnTo>
                    <a:pt x="40730" y="2536"/>
                  </a:lnTo>
                  <a:lnTo>
                    <a:pt x="40229" y="2135"/>
                  </a:lnTo>
                  <a:lnTo>
                    <a:pt x="39729" y="2235"/>
                  </a:lnTo>
                  <a:lnTo>
                    <a:pt x="39228" y="2169"/>
                  </a:lnTo>
                  <a:lnTo>
                    <a:pt x="38695" y="2436"/>
                  </a:lnTo>
                  <a:lnTo>
                    <a:pt x="38194" y="2369"/>
                  </a:lnTo>
                  <a:lnTo>
                    <a:pt x="37694" y="2169"/>
                  </a:lnTo>
                  <a:lnTo>
                    <a:pt x="37194" y="2502"/>
                  </a:lnTo>
                  <a:lnTo>
                    <a:pt x="36693" y="2369"/>
                  </a:lnTo>
                  <a:lnTo>
                    <a:pt x="36160" y="2335"/>
                  </a:lnTo>
                  <a:lnTo>
                    <a:pt x="35659" y="2502"/>
                  </a:lnTo>
                  <a:lnTo>
                    <a:pt x="35159" y="2202"/>
                  </a:lnTo>
                  <a:lnTo>
                    <a:pt x="34625" y="2335"/>
                  </a:lnTo>
                  <a:lnTo>
                    <a:pt x="34125" y="2436"/>
                  </a:lnTo>
                  <a:lnTo>
                    <a:pt x="33591" y="2202"/>
                  </a:lnTo>
                  <a:lnTo>
                    <a:pt x="33091" y="2569"/>
                  </a:lnTo>
                  <a:lnTo>
                    <a:pt x="32590" y="2436"/>
                  </a:lnTo>
                  <a:lnTo>
                    <a:pt x="32057" y="2469"/>
                  </a:lnTo>
                  <a:lnTo>
                    <a:pt x="31556" y="2536"/>
                  </a:lnTo>
                  <a:lnTo>
                    <a:pt x="31056" y="2269"/>
                  </a:lnTo>
                  <a:lnTo>
                    <a:pt x="30522" y="2569"/>
                  </a:lnTo>
                  <a:lnTo>
                    <a:pt x="30022" y="2369"/>
                  </a:lnTo>
                  <a:lnTo>
                    <a:pt x="29522" y="2502"/>
                  </a:lnTo>
                  <a:lnTo>
                    <a:pt x="28988" y="2569"/>
                  </a:lnTo>
                  <a:lnTo>
                    <a:pt x="28487" y="2569"/>
                  </a:lnTo>
                  <a:lnTo>
                    <a:pt x="27987" y="2736"/>
                  </a:lnTo>
                  <a:lnTo>
                    <a:pt x="27487" y="2636"/>
                  </a:lnTo>
                  <a:lnTo>
                    <a:pt x="26986" y="2869"/>
                  </a:lnTo>
                  <a:lnTo>
                    <a:pt x="26453" y="2736"/>
                  </a:lnTo>
                  <a:lnTo>
                    <a:pt x="26019" y="3103"/>
                  </a:lnTo>
                  <a:lnTo>
                    <a:pt x="25452" y="3003"/>
                  </a:lnTo>
                  <a:lnTo>
                    <a:pt x="24952" y="3036"/>
                  </a:lnTo>
                  <a:lnTo>
                    <a:pt x="24418" y="3003"/>
                  </a:lnTo>
                  <a:lnTo>
                    <a:pt x="23984" y="3370"/>
                  </a:lnTo>
                  <a:lnTo>
                    <a:pt x="23417" y="3370"/>
                  </a:lnTo>
                  <a:lnTo>
                    <a:pt x="22850" y="3470"/>
                  </a:lnTo>
                  <a:lnTo>
                    <a:pt x="22350" y="3703"/>
                  </a:lnTo>
                  <a:lnTo>
                    <a:pt x="21849" y="3970"/>
                  </a:lnTo>
                  <a:lnTo>
                    <a:pt x="21349" y="3803"/>
                  </a:lnTo>
                  <a:lnTo>
                    <a:pt x="20882" y="4003"/>
                  </a:lnTo>
                  <a:lnTo>
                    <a:pt x="20415" y="3903"/>
                  </a:lnTo>
                  <a:lnTo>
                    <a:pt x="19948" y="3903"/>
                  </a:lnTo>
                  <a:lnTo>
                    <a:pt x="19414" y="3937"/>
                  </a:lnTo>
                  <a:lnTo>
                    <a:pt x="18914" y="3770"/>
                  </a:lnTo>
                  <a:lnTo>
                    <a:pt x="18414" y="3970"/>
                  </a:lnTo>
                  <a:lnTo>
                    <a:pt x="17913" y="3703"/>
                  </a:lnTo>
                  <a:lnTo>
                    <a:pt x="17413" y="3736"/>
                  </a:lnTo>
                  <a:lnTo>
                    <a:pt x="16879" y="3970"/>
                  </a:lnTo>
                  <a:lnTo>
                    <a:pt x="16412" y="3670"/>
                  </a:lnTo>
                  <a:lnTo>
                    <a:pt x="15878" y="3837"/>
                  </a:lnTo>
                  <a:lnTo>
                    <a:pt x="15411" y="3670"/>
                  </a:lnTo>
                  <a:lnTo>
                    <a:pt x="14878" y="3803"/>
                  </a:lnTo>
                  <a:lnTo>
                    <a:pt x="14411" y="3636"/>
                  </a:lnTo>
                  <a:lnTo>
                    <a:pt x="13910" y="3536"/>
                  </a:lnTo>
                  <a:lnTo>
                    <a:pt x="13510" y="3169"/>
                  </a:lnTo>
                  <a:lnTo>
                    <a:pt x="13010" y="3036"/>
                  </a:lnTo>
                  <a:lnTo>
                    <a:pt x="12476" y="3169"/>
                  </a:lnTo>
                  <a:lnTo>
                    <a:pt x="12009" y="2903"/>
                  </a:lnTo>
                  <a:lnTo>
                    <a:pt x="11475" y="2836"/>
                  </a:lnTo>
                  <a:lnTo>
                    <a:pt x="10908" y="3069"/>
                  </a:lnTo>
                  <a:lnTo>
                    <a:pt x="10441" y="2702"/>
                  </a:lnTo>
                  <a:lnTo>
                    <a:pt x="9941" y="2702"/>
                  </a:lnTo>
                  <a:lnTo>
                    <a:pt x="9374" y="2736"/>
                  </a:lnTo>
                  <a:lnTo>
                    <a:pt x="8840" y="2702"/>
                  </a:lnTo>
                  <a:lnTo>
                    <a:pt x="8273" y="2669"/>
                  </a:lnTo>
                  <a:lnTo>
                    <a:pt x="7773" y="2369"/>
                  </a:lnTo>
                  <a:lnTo>
                    <a:pt x="7239" y="2736"/>
                  </a:lnTo>
                  <a:lnTo>
                    <a:pt x="6739" y="2736"/>
                  </a:lnTo>
                  <a:lnTo>
                    <a:pt x="6205" y="2436"/>
                  </a:lnTo>
                  <a:lnTo>
                    <a:pt x="5738" y="2802"/>
                  </a:lnTo>
                  <a:lnTo>
                    <a:pt x="5137" y="2602"/>
                  </a:lnTo>
                  <a:lnTo>
                    <a:pt x="4804" y="3136"/>
                  </a:lnTo>
                  <a:lnTo>
                    <a:pt x="4270" y="3069"/>
                  </a:lnTo>
                  <a:lnTo>
                    <a:pt x="3870" y="3370"/>
                  </a:lnTo>
                  <a:lnTo>
                    <a:pt x="3403" y="3536"/>
                  </a:lnTo>
                  <a:lnTo>
                    <a:pt x="2936" y="3636"/>
                  </a:lnTo>
                  <a:lnTo>
                    <a:pt x="2469" y="3770"/>
                  </a:lnTo>
                  <a:lnTo>
                    <a:pt x="1935" y="3670"/>
                  </a:lnTo>
                  <a:lnTo>
                    <a:pt x="1535" y="4103"/>
                  </a:lnTo>
                  <a:lnTo>
                    <a:pt x="1001" y="3903"/>
                  </a:lnTo>
                  <a:lnTo>
                    <a:pt x="568" y="4137"/>
                  </a:lnTo>
                  <a:lnTo>
                    <a:pt x="67" y="4137"/>
                  </a:lnTo>
                  <a:lnTo>
                    <a:pt x="0" y="4170"/>
                  </a:lnTo>
                  <a:lnTo>
                    <a:pt x="0" y="4771"/>
                  </a:lnTo>
                  <a:lnTo>
                    <a:pt x="367" y="4537"/>
                  </a:lnTo>
                  <a:lnTo>
                    <a:pt x="868" y="4570"/>
                  </a:lnTo>
                  <a:lnTo>
                    <a:pt x="1301" y="4337"/>
                  </a:lnTo>
                  <a:lnTo>
                    <a:pt x="1835" y="4537"/>
                  </a:lnTo>
                  <a:lnTo>
                    <a:pt x="2235" y="4103"/>
                  </a:lnTo>
                  <a:lnTo>
                    <a:pt x="2769" y="4203"/>
                  </a:lnTo>
                  <a:lnTo>
                    <a:pt x="3236" y="4070"/>
                  </a:lnTo>
                  <a:lnTo>
                    <a:pt x="3736" y="4003"/>
                  </a:lnTo>
                  <a:lnTo>
                    <a:pt x="4170" y="3837"/>
                  </a:lnTo>
                  <a:lnTo>
                    <a:pt x="4604" y="3536"/>
                  </a:lnTo>
                  <a:lnTo>
                    <a:pt x="5137" y="3603"/>
                  </a:lnTo>
                  <a:lnTo>
                    <a:pt x="5471" y="3103"/>
                  </a:lnTo>
                  <a:lnTo>
                    <a:pt x="6071" y="3269"/>
                  </a:lnTo>
                  <a:lnTo>
                    <a:pt x="6538" y="2936"/>
                  </a:lnTo>
                  <a:lnTo>
                    <a:pt x="7072" y="3236"/>
                  </a:lnTo>
                  <a:lnTo>
                    <a:pt x="7573" y="3236"/>
                  </a:lnTo>
                  <a:lnTo>
                    <a:pt x="8106" y="2869"/>
                  </a:lnTo>
                  <a:lnTo>
                    <a:pt x="8607" y="3169"/>
                  </a:lnTo>
                  <a:lnTo>
                    <a:pt x="9174" y="3203"/>
                  </a:lnTo>
                  <a:lnTo>
                    <a:pt x="9707" y="3236"/>
                  </a:lnTo>
                  <a:lnTo>
                    <a:pt x="10241" y="3203"/>
                  </a:lnTo>
                  <a:lnTo>
                    <a:pt x="10775" y="3203"/>
                  </a:lnTo>
                  <a:lnTo>
                    <a:pt x="11242" y="3570"/>
                  </a:lnTo>
                  <a:lnTo>
                    <a:pt x="11809" y="3370"/>
                  </a:lnTo>
                  <a:lnTo>
                    <a:pt x="12309" y="3436"/>
                  </a:lnTo>
                  <a:lnTo>
                    <a:pt x="12810" y="3736"/>
                  </a:lnTo>
                  <a:lnTo>
                    <a:pt x="13343" y="3570"/>
                  </a:lnTo>
                  <a:lnTo>
                    <a:pt x="13810" y="3703"/>
                  </a:lnTo>
                  <a:lnTo>
                    <a:pt x="14244" y="4103"/>
                  </a:lnTo>
                  <a:lnTo>
                    <a:pt x="14711" y="4203"/>
                  </a:lnTo>
                  <a:lnTo>
                    <a:pt x="15211" y="4337"/>
                  </a:lnTo>
                  <a:lnTo>
                    <a:pt x="15712" y="4237"/>
                  </a:lnTo>
                  <a:lnTo>
                    <a:pt x="16212" y="4404"/>
                  </a:lnTo>
                  <a:lnTo>
                    <a:pt x="16712" y="4237"/>
                  </a:lnTo>
                  <a:lnTo>
                    <a:pt x="17213" y="4537"/>
                  </a:lnTo>
                  <a:lnTo>
                    <a:pt x="17713" y="4337"/>
                  </a:lnTo>
                  <a:lnTo>
                    <a:pt x="18247" y="4304"/>
                  </a:lnTo>
                  <a:lnTo>
                    <a:pt x="18714" y="4570"/>
                  </a:lnTo>
                  <a:lnTo>
                    <a:pt x="19248" y="4370"/>
                  </a:lnTo>
                  <a:lnTo>
                    <a:pt x="19748" y="4537"/>
                  </a:lnTo>
                  <a:lnTo>
                    <a:pt x="20248" y="4504"/>
                  </a:lnTo>
                  <a:lnTo>
                    <a:pt x="20715" y="4504"/>
                  </a:lnTo>
                  <a:lnTo>
                    <a:pt x="21182" y="4604"/>
                  </a:lnTo>
                  <a:lnTo>
                    <a:pt x="21683" y="4437"/>
                  </a:lnTo>
                  <a:lnTo>
                    <a:pt x="22150" y="4604"/>
                  </a:lnTo>
                  <a:lnTo>
                    <a:pt x="22650" y="4337"/>
                  </a:lnTo>
                  <a:lnTo>
                    <a:pt x="23184" y="4103"/>
                  </a:lnTo>
                  <a:lnTo>
                    <a:pt x="23717" y="4003"/>
                  </a:lnTo>
                  <a:lnTo>
                    <a:pt x="24284" y="4003"/>
                  </a:lnTo>
                  <a:lnTo>
                    <a:pt x="24751" y="3670"/>
                  </a:lnTo>
                  <a:lnTo>
                    <a:pt x="25285" y="3703"/>
                  </a:lnTo>
                  <a:lnTo>
                    <a:pt x="25786" y="3636"/>
                  </a:lnTo>
                  <a:lnTo>
                    <a:pt x="26319" y="3770"/>
                  </a:lnTo>
                  <a:lnTo>
                    <a:pt x="26786" y="3403"/>
                  </a:lnTo>
                  <a:lnTo>
                    <a:pt x="27320" y="3536"/>
                  </a:lnTo>
                  <a:lnTo>
                    <a:pt x="27787" y="3303"/>
                  </a:lnTo>
                  <a:lnTo>
                    <a:pt x="28321" y="3403"/>
                  </a:lnTo>
                  <a:lnTo>
                    <a:pt x="28821" y="3269"/>
                  </a:lnTo>
                  <a:lnTo>
                    <a:pt x="29321" y="3269"/>
                  </a:lnTo>
                  <a:lnTo>
                    <a:pt x="29822" y="3203"/>
                  </a:lnTo>
                  <a:lnTo>
                    <a:pt x="30355" y="3069"/>
                  </a:lnTo>
                  <a:lnTo>
                    <a:pt x="30856" y="3269"/>
                  </a:lnTo>
                  <a:lnTo>
                    <a:pt x="31356" y="2969"/>
                  </a:lnTo>
                  <a:lnTo>
                    <a:pt x="31890" y="3236"/>
                  </a:lnTo>
                  <a:lnTo>
                    <a:pt x="32390" y="3169"/>
                  </a:lnTo>
                  <a:lnTo>
                    <a:pt x="32924" y="3169"/>
                  </a:lnTo>
                  <a:lnTo>
                    <a:pt x="33424" y="3303"/>
                  </a:lnTo>
                  <a:lnTo>
                    <a:pt x="33925" y="2936"/>
                  </a:lnTo>
                  <a:lnTo>
                    <a:pt x="34458" y="3169"/>
                  </a:lnTo>
                  <a:lnTo>
                    <a:pt x="34959" y="3069"/>
                  </a:lnTo>
                  <a:lnTo>
                    <a:pt x="35459" y="2969"/>
                  </a:lnTo>
                  <a:lnTo>
                    <a:pt x="35993" y="3269"/>
                  </a:lnTo>
                  <a:lnTo>
                    <a:pt x="36493" y="3103"/>
                  </a:lnTo>
                  <a:lnTo>
                    <a:pt x="36994" y="3136"/>
                  </a:lnTo>
                  <a:lnTo>
                    <a:pt x="37527" y="3269"/>
                  </a:lnTo>
                  <a:lnTo>
                    <a:pt x="38028" y="2936"/>
                  </a:lnTo>
                  <a:lnTo>
                    <a:pt x="38528" y="3169"/>
                  </a:lnTo>
                  <a:lnTo>
                    <a:pt x="39028" y="3236"/>
                  </a:lnTo>
                  <a:lnTo>
                    <a:pt x="39562" y="2969"/>
                  </a:lnTo>
                  <a:lnTo>
                    <a:pt x="40062" y="3036"/>
                  </a:lnTo>
                  <a:lnTo>
                    <a:pt x="40563" y="2936"/>
                  </a:lnTo>
                  <a:lnTo>
                    <a:pt x="41063" y="3370"/>
                  </a:lnTo>
                  <a:lnTo>
                    <a:pt x="41563" y="3269"/>
                  </a:lnTo>
                  <a:lnTo>
                    <a:pt x="42064" y="3003"/>
                  </a:lnTo>
                  <a:lnTo>
                    <a:pt x="42564" y="3203"/>
                  </a:lnTo>
                  <a:lnTo>
                    <a:pt x="43065" y="2969"/>
                  </a:lnTo>
                  <a:lnTo>
                    <a:pt x="43565" y="2969"/>
                  </a:lnTo>
                  <a:lnTo>
                    <a:pt x="43999" y="3069"/>
                  </a:lnTo>
                  <a:lnTo>
                    <a:pt x="44466" y="3136"/>
                  </a:lnTo>
                  <a:lnTo>
                    <a:pt x="44933" y="3103"/>
                  </a:lnTo>
                  <a:lnTo>
                    <a:pt x="45433" y="3269"/>
                  </a:lnTo>
                  <a:lnTo>
                    <a:pt x="45833" y="2836"/>
                  </a:lnTo>
                  <a:lnTo>
                    <a:pt x="46334" y="2802"/>
                  </a:lnTo>
                  <a:lnTo>
                    <a:pt x="46734" y="2502"/>
                  </a:lnTo>
                  <a:lnTo>
                    <a:pt x="47234" y="2402"/>
                  </a:lnTo>
                  <a:lnTo>
                    <a:pt x="47601" y="2035"/>
                  </a:lnTo>
                  <a:lnTo>
                    <a:pt x="48101" y="1935"/>
                  </a:lnTo>
                  <a:lnTo>
                    <a:pt x="48635" y="2102"/>
                  </a:lnTo>
                  <a:lnTo>
                    <a:pt x="49069" y="1969"/>
                  </a:lnTo>
                  <a:lnTo>
                    <a:pt x="49536" y="2035"/>
                  </a:lnTo>
                  <a:lnTo>
                    <a:pt x="49969" y="1802"/>
                  </a:lnTo>
                  <a:lnTo>
                    <a:pt x="50436" y="1635"/>
                  </a:lnTo>
                  <a:lnTo>
                    <a:pt x="50870" y="1702"/>
                  </a:lnTo>
                  <a:lnTo>
                    <a:pt x="51337" y="1702"/>
                  </a:lnTo>
                  <a:lnTo>
                    <a:pt x="51771" y="1935"/>
                  </a:lnTo>
                  <a:lnTo>
                    <a:pt x="52304" y="2002"/>
                  </a:lnTo>
                  <a:lnTo>
                    <a:pt x="52905" y="1969"/>
                  </a:lnTo>
                  <a:lnTo>
                    <a:pt x="53405" y="2069"/>
                  </a:lnTo>
                  <a:lnTo>
                    <a:pt x="53872" y="2135"/>
                  </a:lnTo>
                  <a:lnTo>
                    <a:pt x="54373" y="2069"/>
                  </a:lnTo>
                  <a:lnTo>
                    <a:pt x="54840" y="2269"/>
                  </a:lnTo>
                  <a:lnTo>
                    <a:pt x="55340" y="2369"/>
                  </a:lnTo>
                  <a:lnTo>
                    <a:pt x="55840" y="2269"/>
                  </a:lnTo>
                  <a:lnTo>
                    <a:pt x="56307" y="2002"/>
                  </a:lnTo>
                  <a:lnTo>
                    <a:pt x="56808" y="2169"/>
                  </a:lnTo>
                  <a:lnTo>
                    <a:pt x="57308" y="2202"/>
                  </a:lnTo>
                  <a:lnTo>
                    <a:pt x="57708" y="1768"/>
                  </a:lnTo>
                  <a:lnTo>
                    <a:pt x="58242" y="1868"/>
                  </a:lnTo>
                  <a:lnTo>
                    <a:pt x="58676" y="1702"/>
                  </a:lnTo>
                  <a:lnTo>
                    <a:pt x="59176" y="1602"/>
                  </a:lnTo>
                  <a:lnTo>
                    <a:pt x="59676" y="1635"/>
                  </a:lnTo>
                  <a:lnTo>
                    <a:pt x="60110" y="1468"/>
                  </a:lnTo>
                  <a:lnTo>
                    <a:pt x="60644" y="1502"/>
                  </a:lnTo>
                  <a:lnTo>
                    <a:pt x="61044" y="1101"/>
                  </a:lnTo>
                  <a:lnTo>
                    <a:pt x="61544" y="1035"/>
                  </a:lnTo>
                  <a:lnTo>
                    <a:pt x="62078" y="1201"/>
                  </a:lnTo>
                  <a:lnTo>
                    <a:pt x="62578" y="1001"/>
                  </a:lnTo>
                  <a:lnTo>
                    <a:pt x="63079" y="1135"/>
                  </a:lnTo>
                  <a:lnTo>
                    <a:pt x="63579" y="1268"/>
                  </a:lnTo>
                  <a:lnTo>
                    <a:pt x="64146" y="1101"/>
                  </a:lnTo>
                  <a:lnTo>
                    <a:pt x="64613" y="1301"/>
                  </a:lnTo>
                  <a:lnTo>
                    <a:pt x="65180" y="1268"/>
                  </a:lnTo>
                  <a:lnTo>
                    <a:pt x="65681" y="1468"/>
                  </a:lnTo>
                  <a:lnTo>
                    <a:pt x="66148" y="1802"/>
                  </a:lnTo>
                  <a:lnTo>
                    <a:pt x="66748" y="1668"/>
                  </a:lnTo>
                  <a:lnTo>
                    <a:pt x="67215" y="1969"/>
                  </a:lnTo>
                  <a:lnTo>
                    <a:pt x="67816" y="1802"/>
                  </a:lnTo>
                  <a:lnTo>
                    <a:pt x="68216" y="2269"/>
                  </a:lnTo>
                  <a:lnTo>
                    <a:pt x="68783" y="2135"/>
                  </a:lnTo>
                  <a:lnTo>
                    <a:pt x="69283" y="2402"/>
                  </a:lnTo>
                  <a:lnTo>
                    <a:pt x="69784" y="2102"/>
                  </a:lnTo>
                  <a:lnTo>
                    <a:pt x="70284" y="2235"/>
                  </a:lnTo>
                  <a:lnTo>
                    <a:pt x="70784" y="2269"/>
                  </a:lnTo>
                  <a:lnTo>
                    <a:pt x="71251" y="2035"/>
                  </a:lnTo>
                  <a:lnTo>
                    <a:pt x="71718" y="1935"/>
                  </a:lnTo>
                  <a:lnTo>
                    <a:pt x="71718" y="934"/>
                  </a:lnTo>
                  <a:lnTo>
                    <a:pt x="71418" y="8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4" name="Google Shape;1134;p36"/>
          <p:cNvSpPr txBox="1">
            <a:spLocks noGrp="1"/>
          </p:cNvSpPr>
          <p:nvPr>
            <p:ph type="subTitle" idx="1"/>
          </p:nvPr>
        </p:nvSpPr>
        <p:spPr>
          <a:xfrm>
            <a:off x="5236500" y="1414947"/>
            <a:ext cx="3193200" cy="12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“SUCCESS IS NO ACCIDENT”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6" name="Google Shape;1136;p36"/>
          <p:cNvSpPr/>
          <p:nvPr/>
        </p:nvSpPr>
        <p:spPr>
          <a:xfrm>
            <a:off x="5490725" y="2952750"/>
            <a:ext cx="1900675" cy="2748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__</a:t>
            </a:r>
            <a:r>
              <a:rPr lang="en-US" b="1" i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istral" pitchFamily="66" charset="0"/>
              </a:rPr>
              <a:t>EDSON</a:t>
            </a:r>
            <a:r>
              <a:rPr lang="en-US" b="1" i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800"/>
              </a:rPr>
              <a:t>  </a:t>
            </a:r>
            <a:r>
              <a:rPr lang="en-US" b="1" i="1" dirty="0"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istral" pitchFamily="66" charset="0"/>
              </a:rPr>
              <a:t>PELE</a:t>
            </a:r>
            <a:endParaRPr b="1" i="1"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istral" pitchFamily="66" charset="0"/>
            </a:endParaRPr>
          </a:p>
        </p:txBody>
      </p:sp>
      <p:sp>
        <p:nvSpPr>
          <p:cNvPr id="1137" name="Google Shape;1137;p36"/>
          <p:cNvSpPr/>
          <p:nvPr/>
        </p:nvSpPr>
        <p:spPr>
          <a:xfrm>
            <a:off x="4201486" y="905394"/>
            <a:ext cx="830980" cy="938400"/>
          </a:xfrm>
          <a:custGeom>
            <a:avLst/>
            <a:gdLst/>
            <a:ahLst/>
            <a:cxnLst/>
            <a:rect l="l" t="t" r="r" b="b"/>
            <a:pathLst>
              <a:path w="16779" h="18948" extrusionOk="0">
                <a:moveTo>
                  <a:pt x="12476" y="0"/>
                </a:moveTo>
                <a:lnTo>
                  <a:pt x="0" y="15478"/>
                </a:lnTo>
                <a:lnTo>
                  <a:pt x="1034" y="15278"/>
                </a:lnTo>
                <a:lnTo>
                  <a:pt x="1068" y="16345"/>
                </a:lnTo>
                <a:lnTo>
                  <a:pt x="2135" y="16145"/>
                </a:lnTo>
                <a:lnTo>
                  <a:pt x="2168" y="17213"/>
                </a:lnTo>
                <a:lnTo>
                  <a:pt x="3202" y="17012"/>
                </a:lnTo>
                <a:lnTo>
                  <a:pt x="3236" y="18080"/>
                </a:lnTo>
                <a:lnTo>
                  <a:pt x="4270" y="17880"/>
                </a:lnTo>
                <a:lnTo>
                  <a:pt x="4303" y="18947"/>
                </a:lnTo>
                <a:lnTo>
                  <a:pt x="16779" y="3503"/>
                </a:lnTo>
                <a:lnTo>
                  <a:pt x="15745" y="3669"/>
                </a:lnTo>
                <a:lnTo>
                  <a:pt x="15711" y="2635"/>
                </a:lnTo>
                <a:lnTo>
                  <a:pt x="14677" y="2802"/>
                </a:lnTo>
                <a:lnTo>
                  <a:pt x="14644" y="1768"/>
                </a:lnTo>
                <a:lnTo>
                  <a:pt x="13576" y="1935"/>
                </a:lnTo>
                <a:lnTo>
                  <a:pt x="13543" y="901"/>
                </a:lnTo>
                <a:lnTo>
                  <a:pt x="12509" y="1068"/>
                </a:lnTo>
                <a:lnTo>
                  <a:pt x="12476" y="0"/>
                </a:lnTo>
                <a:close/>
              </a:path>
            </a:pathLst>
          </a:custGeom>
          <a:solidFill>
            <a:srgbClr val="E2E3E0">
              <a:alpha val="64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1" name="Google Shape;1181;p36"/>
          <p:cNvGrpSpPr/>
          <p:nvPr/>
        </p:nvGrpSpPr>
        <p:grpSpPr>
          <a:xfrm rot="-5400000" flipH="1">
            <a:off x="7570910" y="-525543"/>
            <a:ext cx="113753" cy="1603746"/>
            <a:chOff x="351725" y="2147797"/>
            <a:chExt cx="137400" cy="1937125"/>
          </a:xfrm>
        </p:grpSpPr>
        <p:sp>
          <p:nvSpPr>
            <p:cNvPr id="1182" name="Google Shape;1182;p36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36"/>
          <p:cNvGrpSpPr/>
          <p:nvPr/>
        </p:nvGrpSpPr>
        <p:grpSpPr>
          <a:xfrm>
            <a:off x="8064666" y="3995298"/>
            <a:ext cx="901654" cy="901654"/>
            <a:chOff x="5029238" y="2891225"/>
            <a:chExt cx="667200" cy="667200"/>
          </a:xfrm>
        </p:grpSpPr>
        <p:sp>
          <p:nvSpPr>
            <p:cNvPr id="1188" name="Google Shape;1188;p36"/>
            <p:cNvSpPr/>
            <p:nvPr/>
          </p:nvSpPr>
          <p:spPr>
            <a:xfrm>
              <a:off x="55296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53628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51960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5029238" y="33916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55296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53628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5196038" y="32248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55296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5362838" y="30580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5529638" y="2891225"/>
              <a:ext cx="166800" cy="1668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36"/>
          <p:cNvGrpSpPr/>
          <p:nvPr/>
        </p:nvGrpSpPr>
        <p:grpSpPr>
          <a:xfrm rot="-5400000" flipH="1">
            <a:off x="1919810" y="4080195"/>
            <a:ext cx="113753" cy="1603746"/>
            <a:chOff x="351725" y="2147797"/>
            <a:chExt cx="137400" cy="1937125"/>
          </a:xfrm>
        </p:grpSpPr>
        <p:sp>
          <p:nvSpPr>
            <p:cNvPr id="1199" name="Google Shape;1199;p36"/>
            <p:cNvSpPr/>
            <p:nvPr/>
          </p:nvSpPr>
          <p:spPr>
            <a:xfrm>
              <a:off x="351725" y="214779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351725" y="267117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6"/>
            <p:cNvSpPr/>
            <p:nvPr/>
          </p:nvSpPr>
          <p:spPr>
            <a:xfrm>
              <a:off x="351725" y="29659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6"/>
            <p:cNvSpPr/>
            <p:nvPr/>
          </p:nvSpPr>
          <p:spPr>
            <a:xfrm>
              <a:off x="351725" y="3442747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351725" y="3966122"/>
              <a:ext cx="137400" cy="1188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3970" name="Picture 2" descr="Football and the world mourns Pelé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11400" y="-13963650"/>
            <a:ext cx="7924800" cy="17884974"/>
          </a:xfrm>
          <a:prstGeom prst="rect">
            <a:avLst/>
          </a:prstGeom>
          <a:noFill/>
        </p:spPr>
      </p:pic>
      <p:sp>
        <p:nvSpPr>
          <p:cNvPr id="78" name="Flowchart: Process 77"/>
          <p:cNvSpPr/>
          <p:nvPr/>
        </p:nvSpPr>
        <p:spPr>
          <a:xfrm>
            <a:off x="457200" y="285750"/>
            <a:ext cx="3429000" cy="4419600"/>
          </a:xfrm>
          <a:prstGeom prst="flowChartProcess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e-Season American Football Team Meeting by Slidesgo">
  <a:themeElements>
    <a:clrScheme name="Simple Light">
      <a:dk1>
        <a:srgbClr val="E2E3E0"/>
      </a:dk1>
      <a:lt1>
        <a:srgbClr val="000000"/>
      </a:lt1>
      <a:dk2>
        <a:srgbClr val="EBED24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1722</Words>
  <Application>Microsoft Office PowerPoint</Application>
  <PresentationFormat>On-screen Show (16:9)</PresentationFormat>
  <Paragraphs>223</Paragraphs>
  <Slides>39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Pre-Season American Football Team Meeting by Slidesgo</vt:lpstr>
      <vt:lpstr>FIFA DATASET  2022</vt:lpstr>
      <vt:lpstr>OBJECTIVE</vt:lpstr>
      <vt:lpstr>FIFA RATING SYSTEM</vt:lpstr>
      <vt:lpstr>EXTRA ANALYSIS AND CONCLUSIONS  USING DATA SORTING AND PLOTTING</vt:lpstr>
      <vt:lpstr>STRENGTH</vt:lpstr>
      <vt:lpstr>ABOUT THE GAME  </vt:lpstr>
      <vt:lpstr>DESCRIPTION</vt:lpstr>
      <vt:lpstr>PowerPoint Presentation</vt:lpstr>
      <vt:lpstr>PowerPoint Presentation</vt:lpstr>
      <vt:lpstr>DATA SUMMARY &amp; PLOTS</vt:lpstr>
      <vt:lpstr>DESCRIPTIVE PART</vt:lpstr>
      <vt:lpstr>PowerPoint Presentation</vt:lpstr>
      <vt:lpstr>PowerPoint Presentation</vt:lpstr>
      <vt:lpstr>HEADING TOWARDS REGRESSION </vt:lpstr>
      <vt:lpstr>ASSUMPTIONS</vt:lpstr>
      <vt:lpstr>RESULTS</vt:lpstr>
      <vt:lpstr>Then our model consists of non-normal residuals , but where is the linear model?</vt:lpstr>
      <vt:lpstr>REGRESSION EQUATIONS OBTAINED</vt:lpstr>
      <vt:lpstr>SCHEDULE</vt:lpstr>
      <vt:lpstr>Multiple Regression line of Vision(X4) on Physicality , but is this linear regression acceptable? </vt:lpstr>
      <vt:lpstr>THIS FOLLOWING R-CODE USING DIFFERENT COMBINATIONS OF MODELS WILL ANALYSE WHICH IS THE BEST SUITABLE MODEL !</vt:lpstr>
      <vt:lpstr>WHAT IS “AIC” ACTUALLY  ?</vt:lpstr>
      <vt:lpstr>STRANGE ! THE MULTIPLICATIVE MODEL IS THE MOST SUITABLE MODEL , FROM AIC VALUE PERSPECTIVE ; VISION IS MEASURED ON THE BASIS OF SHOOTING ,PASSING AND PACE SKILLS</vt:lpstr>
      <vt:lpstr>MODEL PLOTTING FOR THE PROPOSED NON-LINEAR MODEL</vt:lpstr>
      <vt:lpstr>HYPOTHESIS TESTING </vt:lpstr>
      <vt:lpstr>ANOVA OF MODELS</vt:lpstr>
      <vt:lpstr>F-TEST</vt:lpstr>
      <vt:lpstr>F-TEST</vt:lpstr>
      <vt:lpstr>I usually go through the variables one at a time to try and develop questions and find answers to them. Considering this dataset had many variables, I only selected a few I thought would be interesting to find answers to </vt:lpstr>
      <vt:lpstr>WHAT IS THE DISTRIBUTION OF PLAYER AGES?</vt:lpstr>
      <vt:lpstr>SYMMETRICITY CHECKING FOR POTENTIAL PLAYERS</vt:lpstr>
      <vt:lpstr>WHO ARE THE TOP TEN OLDEST PLAYERS IN THE GAME?</vt:lpstr>
      <vt:lpstr>WHICH IS THE MOST REPRESENTED COUNTRY IN THE GAME ?</vt:lpstr>
      <vt:lpstr>WHO IS THE BEST PLAYER?</vt:lpstr>
      <vt:lpstr>WHICH LEAGUE HAS THE BEST PLAYERS?</vt:lpstr>
      <vt:lpstr>WHICH CLUB HAS THE BEST PLAYERS?</vt:lpstr>
      <vt:lpstr> BEST PLAYERS BY POSITIONING </vt:lpstr>
      <vt:lpstr>KEY  TAKEAWAYS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DATASET  2022</dc:title>
  <cp:lastModifiedBy>Unknown User</cp:lastModifiedBy>
  <cp:revision>91</cp:revision>
  <dcterms:modified xsi:type="dcterms:W3CDTF">2023-05-23T22:19:00Z</dcterms:modified>
</cp:coreProperties>
</file>